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61" r:id="rId6"/>
    <p:sldId id="272" r:id="rId7"/>
    <p:sldId id="262" r:id="rId8"/>
    <p:sldId id="259" r:id="rId9"/>
    <p:sldId id="263" r:id="rId10"/>
    <p:sldId id="264" r:id="rId11"/>
    <p:sldId id="266" r:id="rId12"/>
    <p:sldId id="265" r:id="rId13"/>
    <p:sldId id="267" r:id="rId14"/>
    <p:sldId id="287" r:id="rId15"/>
    <p:sldId id="288" r:id="rId16"/>
    <p:sldId id="268" r:id="rId17"/>
    <p:sldId id="269" r:id="rId18"/>
    <p:sldId id="270" r:id="rId19"/>
    <p:sldId id="271" r:id="rId20"/>
    <p:sldId id="276" r:id="rId21"/>
    <p:sldId id="279" r:id="rId22"/>
    <p:sldId id="280" r:id="rId23"/>
    <p:sldId id="281" r:id="rId24"/>
    <p:sldId id="282" r:id="rId25"/>
    <p:sldId id="277" r:id="rId26"/>
    <p:sldId id="273" r:id="rId27"/>
    <p:sldId id="275" r:id="rId28"/>
    <p:sldId id="274" r:id="rId29"/>
    <p:sldId id="278" r:id="rId30"/>
    <p:sldId id="286" r:id="rId31"/>
    <p:sldId id="283" r:id="rId3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AD910E-6740-4C71-93BF-FC0D87721B2C}" type="doc">
      <dgm:prSet loTypeId="urn:microsoft.com/office/officeart/2005/8/layout/orgChart1" loCatId="hierarchy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9F1A5C4-0348-4D54-8E8A-00681859DE5C}">
      <dgm:prSet phldrT="[Текст]"/>
      <dgm:spPr/>
      <dgm:t>
        <a:bodyPr/>
        <a:lstStyle/>
        <a:p>
          <a:r>
            <a:rPr lang="ru-RU" dirty="0" smtClean="0"/>
            <a:t>Тип</a:t>
          </a:r>
          <a:endParaRPr lang="ru-RU" dirty="0"/>
        </a:p>
      </dgm:t>
    </dgm:pt>
    <dgm:pt modelId="{45FF1C57-E477-4637-AAE6-9966F4914854}" type="parTrans" cxnId="{EA275423-B5BA-4C00-BCBE-8C02ADFC7765}">
      <dgm:prSet/>
      <dgm:spPr/>
      <dgm:t>
        <a:bodyPr/>
        <a:lstStyle/>
        <a:p>
          <a:endParaRPr lang="ru-RU"/>
        </a:p>
      </dgm:t>
    </dgm:pt>
    <dgm:pt modelId="{6E39249C-AB66-479C-921D-58B7E46B69F0}" type="sibTrans" cxnId="{EA275423-B5BA-4C00-BCBE-8C02ADFC7765}">
      <dgm:prSet/>
      <dgm:spPr/>
      <dgm:t>
        <a:bodyPr/>
        <a:lstStyle/>
        <a:p>
          <a:endParaRPr lang="ru-RU"/>
        </a:p>
      </dgm:t>
    </dgm:pt>
    <dgm:pt modelId="{B54C6A07-DCAE-48E4-A34D-5027C1BDC5A8}">
      <dgm:prSet phldrT="[Текст]"/>
      <dgm:spPr/>
      <dgm:t>
        <a:bodyPr/>
        <a:lstStyle/>
        <a:p>
          <a:r>
            <a:rPr lang="ru-RU" dirty="0" smtClean="0"/>
            <a:t>Класс</a:t>
          </a:r>
          <a:endParaRPr lang="ru-RU" dirty="0"/>
        </a:p>
      </dgm:t>
    </dgm:pt>
    <dgm:pt modelId="{C30BF4F7-7FB1-499E-9D11-BAA14B10F373}" type="parTrans" cxnId="{44E173F7-E737-4BA2-93A9-8FF397C10EDB}">
      <dgm:prSet/>
      <dgm:spPr/>
      <dgm:t>
        <a:bodyPr/>
        <a:lstStyle/>
        <a:p>
          <a:endParaRPr lang="ru-RU"/>
        </a:p>
      </dgm:t>
    </dgm:pt>
    <dgm:pt modelId="{14BDC78E-B420-478E-821B-E8E43FDF0A29}" type="sibTrans" cxnId="{44E173F7-E737-4BA2-93A9-8FF397C10EDB}">
      <dgm:prSet/>
      <dgm:spPr/>
      <dgm:t>
        <a:bodyPr/>
        <a:lstStyle/>
        <a:p>
          <a:endParaRPr lang="ru-RU"/>
        </a:p>
      </dgm:t>
    </dgm:pt>
    <dgm:pt modelId="{C367280D-B812-4E12-A049-9683B22D832C}">
      <dgm:prSet/>
      <dgm:spPr/>
      <dgm:t>
        <a:bodyPr/>
        <a:lstStyle/>
        <a:p>
          <a:r>
            <a:rPr lang="ru-RU" dirty="0" smtClean="0"/>
            <a:t>Отряд</a:t>
          </a:r>
          <a:endParaRPr lang="ru-RU" dirty="0"/>
        </a:p>
      </dgm:t>
    </dgm:pt>
    <dgm:pt modelId="{AC94CA39-462A-4694-A136-F77D40965B43}" type="parTrans" cxnId="{1BDEA828-44C9-4475-9628-82CD35A0C72F}">
      <dgm:prSet/>
      <dgm:spPr/>
      <dgm:t>
        <a:bodyPr/>
        <a:lstStyle/>
        <a:p>
          <a:endParaRPr lang="ru-RU"/>
        </a:p>
      </dgm:t>
    </dgm:pt>
    <dgm:pt modelId="{5057FEAB-3BBF-4CC5-973A-574EBB90AE82}" type="sibTrans" cxnId="{1BDEA828-44C9-4475-9628-82CD35A0C72F}">
      <dgm:prSet/>
      <dgm:spPr/>
      <dgm:t>
        <a:bodyPr/>
        <a:lstStyle/>
        <a:p>
          <a:endParaRPr lang="ru-RU"/>
        </a:p>
      </dgm:t>
    </dgm:pt>
    <dgm:pt modelId="{62A561BD-9022-4919-A2AE-D51E6D7CD506}">
      <dgm:prSet/>
      <dgm:spPr>
        <a:solidFill>
          <a:srgbClr val="FFC000"/>
        </a:solidFill>
      </dgm:spPr>
      <dgm:t>
        <a:bodyPr/>
        <a:lstStyle/>
        <a:p>
          <a:r>
            <a:rPr lang="ru-RU" dirty="0" smtClean="0"/>
            <a:t>Семейство</a:t>
          </a:r>
          <a:endParaRPr lang="ru-RU" dirty="0"/>
        </a:p>
      </dgm:t>
    </dgm:pt>
    <dgm:pt modelId="{E2A610A2-29DC-4FA8-8F0F-0F6F61B78995}" type="parTrans" cxnId="{65E9B1DD-A736-4D1F-B0FB-106987AFF696}">
      <dgm:prSet/>
      <dgm:spPr/>
      <dgm:t>
        <a:bodyPr/>
        <a:lstStyle/>
        <a:p>
          <a:endParaRPr lang="ru-RU"/>
        </a:p>
      </dgm:t>
    </dgm:pt>
    <dgm:pt modelId="{DCFF5606-3C36-4880-82A3-5706AF7E155F}" type="sibTrans" cxnId="{65E9B1DD-A736-4D1F-B0FB-106987AFF696}">
      <dgm:prSet/>
      <dgm:spPr/>
      <dgm:t>
        <a:bodyPr/>
        <a:lstStyle/>
        <a:p>
          <a:endParaRPr lang="ru-RU"/>
        </a:p>
      </dgm:t>
    </dgm:pt>
    <dgm:pt modelId="{9E234161-E4AE-466C-97E7-5DC429D014B2}">
      <dgm:prSet/>
      <dgm:spPr/>
      <dgm:t>
        <a:bodyPr/>
        <a:lstStyle/>
        <a:p>
          <a:r>
            <a:rPr lang="ru-RU" dirty="0" smtClean="0"/>
            <a:t>Род</a:t>
          </a:r>
          <a:endParaRPr lang="ru-RU" dirty="0"/>
        </a:p>
      </dgm:t>
    </dgm:pt>
    <dgm:pt modelId="{D4C247B7-3C7A-49A2-A0A2-40A76E2BFAA1}" type="parTrans" cxnId="{E14B704D-F409-4A5A-9566-43401FFEA031}">
      <dgm:prSet/>
      <dgm:spPr/>
      <dgm:t>
        <a:bodyPr/>
        <a:lstStyle/>
        <a:p>
          <a:endParaRPr lang="ru-RU"/>
        </a:p>
      </dgm:t>
    </dgm:pt>
    <dgm:pt modelId="{AE7F42C4-421F-44E0-AEF6-32D9CA2E257A}" type="sibTrans" cxnId="{E14B704D-F409-4A5A-9566-43401FFEA031}">
      <dgm:prSet/>
      <dgm:spPr/>
      <dgm:t>
        <a:bodyPr/>
        <a:lstStyle/>
        <a:p>
          <a:endParaRPr lang="ru-RU"/>
        </a:p>
      </dgm:t>
    </dgm:pt>
    <dgm:pt modelId="{697034CB-8E58-4B33-AC38-FC774762D99D}">
      <dgm:prSet/>
      <dgm:spPr/>
      <dgm:t>
        <a:bodyPr/>
        <a:lstStyle/>
        <a:p>
          <a:endParaRPr lang="ru-RU"/>
        </a:p>
      </dgm:t>
    </dgm:pt>
    <dgm:pt modelId="{B6F38E34-ACA5-4027-BE7C-BE36DC55CEE2}" type="parTrans" cxnId="{41D02530-4AD0-4656-A476-98BE7C773E9B}">
      <dgm:prSet/>
      <dgm:spPr/>
      <dgm:t>
        <a:bodyPr/>
        <a:lstStyle/>
        <a:p>
          <a:endParaRPr lang="ru-RU"/>
        </a:p>
      </dgm:t>
    </dgm:pt>
    <dgm:pt modelId="{F93C2A94-A8F2-467A-AEEC-844E213FDB36}" type="sibTrans" cxnId="{41D02530-4AD0-4656-A476-98BE7C773E9B}">
      <dgm:prSet/>
      <dgm:spPr/>
      <dgm:t>
        <a:bodyPr/>
        <a:lstStyle/>
        <a:p>
          <a:endParaRPr lang="ru-RU"/>
        </a:p>
      </dgm:t>
    </dgm:pt>
    <dgm:pt modelId="{A3605C08-5A12-43F4-BF40-6379A4F6F718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3123C7D0-78BD-4830-BBF0-E58A127BB81E}" type="parTrans" cxnId="{342CAFFA-39ED-4F25-8199-DF697D63FE91}">
      <dgm:prSet/>
      <dgm:spPr/>
      <dgm:t>
        <a:bodyPr/>
        <a:lstStyle/>
        <a:p>
          <a:endParaRPr lang="ru-RU"/>
        </a:p>
      </dgm:t>
    </dgm:pt>
    <dgm:pt modelId="{100C0BD5-07B2-48BD-B2DD-8988EF5F9E20}" type="sibTrans" cxnId="{342CAFFA-39ED-4F25-8199-DF697D63FE91}">
      <dgm:prSet/>
      <dgm:spPr/>
      <dgm:t>
        <a:bodyPr/>
        <a:lstStyle/>
        <a:p>
          <a:endParaRPr lang="ru-RU"/>
        </a:p>
      </dgm:t>
    </dgm:pt>
    <dgm:pt modelId="{AE7468A5-8630-4B54-A737-67E89FC61FB8}" type="asst">
      <dgm:prSet/>
      <dgm:spPr/>
      <dgm:t>
        <a:bodyPr/>
        <a:lstStyle/>
        <a:p>
          <a:r>
            <a:rPr lang="ru-RU" dirty="0" smtClean="0"/>
            <a:t>Вид</a:t>
          </a:r>
          <a:endParaRPr lang="ru-RU" dirty="0"/>
        </a:p>
      </dgm:t>
    </dgm:pt>
    <dgm:pt modelId="{B0081CAF-0475-4DEE-B991-497CABA03383}" type="parTrans" cxnId="{FAD9FD81-09FE-4E26-B5BB-8DABBE5C8980}">
      <dgm:prSet/>
      <dgm:spPr/>
      <dgm:t>
        <a:bodyPr/>
        <a:lstStyle/>
        <a:p>
          <a:endParaRPr lang="ru-RU"/>
        </a:p>
      </dgm:t>
    </dgm:pt>
    <dgm:pt modelId="{F4A2A971-720B-48D9-B97C-651E6000CFF3}" type="sibTrans" cxnId="{FAD9FD81-09FE-4E26-B5BB-8DABBE5C8980}">
      <dgm:prSet/>
      <dgm:spPr/>
      <dgm:t>
        <a:bodyPr/>
        <a:lstStyle/>
        <a:p>
          <a:endParaRPr lang="ru-RU"/>
        </a:p>
      </dgm:t>
    </dgm:pt>
    <dgm:pt modelId="{0BB2758A-FB36-4290-B8EA-35B1C53E0382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A969F5C1-9C05-4BA8-A776-B004DA169025}" type="parTrans" cxnId="{E830E4EC-6B93-4DC7-8DFA-0C0CD0C5693A}">
      <dgm:prSet/>
      <dgm:spPr/>
      <dgm:t>
        <a:bodyPr/>
        <a:lstStyle/>
        <a:p>
          <a:endParaRPr lang="ru-RU"/>
        </a:p>
      </dgm:t>
    </dgm:pt>
    <dgm:pt modelId="{2783E180-659A-4884-82AC-24C3276727B4}" type="sibTrans" cxnId="{E830E4EC-6B93-4DC7-8DFA-0C0CD0C5693A}">
      <dgm:prSet/>
      <dgm:spPr/>
      <dgm:t>
        <a:bodyPr/>
        <a:lstStyle/>
        <a:p>
          <a:endParaRPr lang="ru-RU"/>
        </a:p>
      </dgm:t>
    </dgm:pt>
    <dgm:pt modelId="{BA2E79B2-9B67-48EE-A518-5AE044544444}">
      <dgm:prSet/>
      <dgm:spPr/>
      <dgm:t>
        <a:bodyPr/>
        <a:lstStyle/>
        <a:p>
          <a:endParaRPr lang="ru-RU"/>
        </a:p>
      </dgm:t>
    </dgm:pt>
    <dgm:pt modelId="{08153401-BEB2-4004-AFF5-0E3D08330D81}" type="parTrans" cxnId="{35A81819-133B-46ED-B32A-7DA492362A16}">
      <dgm:prSet/>
      <dgm:spPr/>
      <dgm:t>
        <a:bodyPr/>
        <a:lstStyle/>
        <a:p>
          <a:endParaRPr lang="ru-RU"/>
        </a:p>
      </dgm:t>
    </dgm:pt>
    <dgm:pt modelId="{2477ACF5-6846-4F44-83CE-DE255268E654}" type="sibTrans" cxnId="{35A81819-133B-46ED-B32A-7DA492362A16}">
      <dgm:prSet/>
      <dgm:spPr/>
      <dgm:t>
        <a:bodyPr/>
        <a:lstStyle/>
        <a:p>
          <a:endParaRPr lang="ru-RU"/>
        </a:p>
      </dgm:t>
    </dgm:pt>
    <dgm:pt modelId="{45145DE8-3517-4C05-85D2-9FF44E833E49}">
      <dgm:prSet/>
      <dgm:spPr/>
      <dgm:t>
        <a:bodyPr/>
        <a:lstStyle/>
        <a:p>
          <a:endParaRPr lang="ru-RU"/>
        </a:p>
      </dgm:t>
    </dgm:pt>
    <dgm:pt modelId="{8756D20C-6DBE-421B-B0B6-B743EEA9AFF9}" type="parTrans" cxnId="{61CFCBD1-CFCA-47DF-8FCD-0219EC35456C}">
      <dgm:prSet/>
      <dgm:spPr/>
      <dgm:t>
        <a:bodyPr/>
        <a:lstStyle/>
        <a:p>
          <a:endParaRPr lang="ru-RU"/>
        </a:p>
      </dgm:t>
    </dgm:pt>
    <dgm:pt modelId="{3072B3C0-0503-44E2-90BE-F771967F5E06}" type="sibTrans" cxnId="{61CFCBD1-CFCA-47DF-8FCD-0219EC35456C}">
      <dgm:prSet/>
      <dgm:spPr/>
      <dgm:t>
        <a:bodyPr/>
        <a:lstStyle/>
        <a:p>
          <a:endParaRPr lang="ru-RU"/>
        </a:p>
      </dgm:t>
    </dgm:pt>
    <dgm:pt modelId="{DCBB7849-8C80-4AEB-B528-BFADB63EF4AF}" type="pres">
      <dgm:prSet presAssocID="{95AD910E-6740-4C71-93BF-FC0D87721B2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C984D3F-CD95-4471-82C6-0D87BF5579AA}" type="pres">
      <dgm:prSet presAssocID="{99F1A5C4-0348-4D54-8E8A-00681859DE5C}" presName="hierRoot1" presStyleCnt="0">
        <dgm:presLayoutVars>
          <dgm:hierBranch val="init"/>
        </dgm:presLayoutVars>
      </dgm:prSet>
      <dgm:spPr/>
    </dgm:pt>
    <dgm:pt modelId="{0EBD6AF1-4E89-4E24-96BD-A84CC70709FD}" type="pres">
      <dgm:prSet presAssocID="{99F1A5C4-0348-4D54-8E8A-00681859DE5C}" presName="rootComposite1" presStyleCnt="0"/>
      <dgm:spPr/>
    </dgm:pt>
    <dgm:pt modelId="{86A97F9B-5100-4410-B7D2-722FFC235018}" type="pres">
      <dgm:prSet presAssocID="{99F1A5C4-0348-4D54-8E8A-00681859DE5C}" presName="rootText1" presStyleLbl="node0" presStyleIdx="0" presStyleCnt="1" custLinFactNeighborX="-1126" custLinFactNeighborY="-116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DF3432-EAE3-49CF-8E25-5729390C4057}" type="pres">
      <dgm:prSet presAssocID="{99F1A5C4-0348-4D54-8E8A-00681859DE5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E11F1A2-8F86-49DD-A844-DDFFECE8E655}" type="pres">
      <dgm:prSet presAssocID="{99F1A5C4-0348-4D54-8E8A-00681859DE5C}" presName="hierChild2" presStyleCnt="0"/>
      <dgm:spPr/>
    </dgm:pt>
    <dgm:pt modelId="{9343CE44-F525-428B-83B7-A79FEB10E454}" type="pres">
      <dgm:prSet presAssocID="{C30BF4F7-7FB1-499E-9D11-BAA14B10F37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073E460-3F38-4AEF-B8B2-8801092AD676}" type="pres">
      <dgm:prSet presAssocID="{B54C6A07-DCAE-48E4-A34D-5027C1BDC5A8}" presName="hierRoot2" presStyleCnt="0">
        <dgm:presLayoutVars>
          <dgm:hierBranch val="init"/>
        </dgm:presLayoutVars>
      </dgm:prSet>
      <dgm:spPr/>
    </dgm:pt>
    <dgm:pt modelId="{D44F591D-F7CE-489C-B24B-2C740E4EC144}" type="pres">
      <dgm:prSet presAssocID="{B54C6A07-DCAE-48E4-A34D-5027C1BDC5A8}" presName="rootComposite" presStyleCnt="0"/>
      <dgm:spPr/>
    </dgm:pt>
    <dgm:pt modelId="{93F997E5-0F3A-4289-AD9E-8305A42736AA}" type="pres">
      <dgm:prSet presAssocID="{B54C6A07-DCAE-48E4-A34D-5027C1BDC5A8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237C36-1BC8-46D0-9918-E271FA756AA0}" type="pres">
      <dgm:prSet presAssocID="{B54C6A07-DCAE-48E4-A34D-5027C1BDC5A8}" presName="rootConnector" presStyleLbl="node2" presStyleIdx="0" presStyleCnt="2"/>
      <dgm:spPr/>
      <dgm:t>
        <a:bodyPr/>
        <a:lstStyle/>
        <a:p>
          <a:endParaRPr lang="ru-RU"/>
        </a:p>
      </dgm:t>
    </dgm:pt>
    <dgm:pt modelId="{80660E39-5DA2-4D20-86C5-B804174531B6}" type="pres">
      <dgm:prSet presAssocID="{B54C6A07-DCAE-48E4-A34D-5027C1BDC5A8}" presName="hierChild4" presStyleCnt="0"/>
      <dgm:spPr/>
    </dgm:pt>
    <dgm:pt modelId="{7F163DCE-202D-4D60-808B-8D366FA8BC65}" type="pres">
      <dgm:prSet presAssocID="{AC94CA39-462A-4694-A136-F77D40965B43}" presName="Name37" presStyleLbl="parChTrans1D3" presStyleIdx="0" presStyleCnt="2"/>
      <dgm:spPr/>
      <dgm:t>
        <a:bodyPr/>
        <a:lstStyle/>
        <a:p>
          <a:endParaRPr lang="ru-RU"/>
        </a:p>
      </dgm:t>
    </dgm:pt>
    <dgm:pt modelId="{7AC39819-1AF6-49A1-BFAF-EDC9578108E2}" type="pres">
      <dgm:prSet presAssocID="{C367280D-B812-4E12-A049-9683B22D832C}" presName="hierRoot2" presStyleCnt="0">
        <dgm:presLayoutVars>
          <dgm:hierBranch val="init"/>
        </dgm:presLayoutVars>
      </dgm:prSet>
      <dgm:spPr/>
    </dgm:pt>
    <dgm:pt modelId="{4CFBC3F2-DEF1-42EA-8643-A095EE1A274D}" type="pres">
      <dgm:prSet presAssocID="{C367280D-B812-4E12-A049-9683B22D832C}" presName="rootComposite" presStyleCnt="0"/>
      <dgm:spPr/>
    </dgm:pt>
    <dgm:pt modelId="{A3382986-B5EE-4086-A4F7-0B2A895BE6D5}" type="pres">
      <dgm:prSet presAssocID="{C367280D-B812-4E12-A049-9683B22D832C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D4BD25-2ECA-4385-982A-FFC44C087BD3}" type="pres">
      <dgm:prSet presAssocID="{C367280D-B812-4E12-A049-9683B22D832C}" presName="rootConnector" presStyleLbl="node3" presStyleIdx="0" presStyleCnt="2"/>
      <dgm:spPr/>
      <dgm:t>
        <a:bodyPr/>
        <a:lstStyle/>
        <a:p>
          <a:endParaRPr lang="ru-RU"/>
        </a:p>
      </dgm:t>
    </dgm:pt>
    <dgm:pt modelId="{10470661-EB55-4E61-8FB1-EE792781238B}" type="pres">
      <dgm:prSet presAssocID="{C367280D-B812-4E12-A049-9683B22D832C}" presName="hierChild4" presStyleCnt="0"/>
      <dgm:spPr/>
    </dgm:pt>
    <dgm:pt modelId="{BFA74DD3-7CC9-442F-899E-45F50289B43A}" type="pres">
      <dgm:prSet presAssocID="{E2A610A2-29DC-4FA8-8F0F-0F6F61B78995}" presName="Name37" presStyleLbl="parChTrans1D4" presStyleIdx="0" presStyleCnt="6"/>
      <dgm:spPr/>
      <dgm:t>
        <a:bodyPr/>
        <a:lstStyle/>
        <a:p>
          <a:endParaRPr lang="ru-RU"/>
        </a:p>
      </dgm:t>
    </dgm:pt>
    <dgm:pt modelId="{5BDC333B-AD3E-4F5C-8D70-963C9EFDC425}" type="pres">
      <dgm:prSet presAssocID="{62A561BD-9022-4919-A2AE-D51E6D7CD506}" presName="hierRoot2" presStyleCnt="0">
        <dgm:presLayoutVars>
          <dgm:hierBranch val="init"/>
        </dgm:presLayoutVars>
      </dgm:prSet>
      <dgm:spPr/>
    </dgm:pt>
    <dgm:pt modelId="{68B1D734-A26D-4475-B17E-BC06EDF9C1BC}" type="pres">
      <dgm:prSet presAssocID="{62A561BD-9022-4919-A2AE-D51E6D7CD506}" presName="rootComposite" presStyleCnt="0"/>
      <dgm:spPr/>
    </dgm:pt>
    <dgm:pt modelId="{18FAFB62-A91E-488F-B382-A2709229A8FC}" type="pres">
      <dgm:prSet presAssocID="{62A561BD-9022-4919-A2AE-D51E6D7CD506}" presName="rootText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5A7284-8F83-48B5-AF7D-B442158FBAE8}" type="pres">
      <dgm:prSet presAssocID="{62A561BD-9022-4919-A2AE-D51E6D7CD506}" presName="rootConnector" presStyleLbl="node4" presStyleIdx="0" presStyleCnt="5"/>
      <dgm:spPr/>
      <dgm:t>
        <a:bodyPr/>
        <a:lstStyle/>
        <a:p>
          <a:endParaRPr lang="ru-RU"/>
        </a:p>
      </dgm:t>
    </dgm:pt>
    <dgm:pt modelId="{54132772-50E7-4208-B001-2C92D00C7042}" type="pres">
      <dgm:prSet presAssocID="{62A561BD-9022-4919-A2AE-D51E6D7CD506}" presName="hierChild4" presStyleCnt="0"/>
      <dgm:spPr/>
    </dgm:pt>
    <dgm:pt modelId="{D1CBBE6F-0491-4764-9320-2BD7F7ED2833}" type="pres">
      <dgm:prSet presAssocID="{D4C247B7-3C7A-49A2-A0A2-40A76E2BFAA1}" presName="Name37" presStyleLbl="parChTrans1D4" presStyleIdx="1" presStyleCnt="6"/>
      <dgm:spPr/>
      <dgm:t>
        <a:bodyPr/>
        <a:lstStyle/>
        <a:p>
          <a:endParaRPr lang="ru-RU"/>
        </a:p>
      </dgm:t>
    </dgm:pt>
    <dgm:pt modelId="{57C92387-469B-44C0-AE7D-3959F4896009}" type="pres">
      <dgm:prSet presAssocID="{9E234161-E4AE-466C-97E7-5DC429D014B2}" presName="hierRoot2" presStyleCnt="0">
        <dgm:presLayoutVars>
          <dgm:hierBranch val="init"/>
        </dgm:presLayoutVars>
      </dgm:prSet>
      <dgm:spPr/>
    </dgm:pt>
    <dgm:pt modelId="{8E34D8A5-010E-476D-BD89-EEB7C51E29A6}" type="pres">
      <dgm:prSet presAssocID="{9E234161-E4AE-466C-97E7-5DC429D014B2}" presName="rootComposite" presStyleCnt="0"/>
      <dgm:spPr/>
    </dgm:pt>
    <dgm:pt modelId="{1DC3A682-982B-49C3-8B90-2CADBE483F24}" type="pres">
      <dgm:prSet presAssocID="{9E234161-E4AE-466C-97E7-5DC429D014B2}" presName="rootText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E468A2-05E0-496D-8A60-F502ACAC712F}" type="pres">
      <dgm:prSet presAssocID="{9E234161-E4AE-466C-97E7-5DC429D014B2}" presName="rootConnector" presStyleLbl="node4" presStyleIdx="1" presStyleCnt="5"/>
      <dgm:spPr/>
      <dgm:t>
        <a:bodyPr/>
        <a:lstStyle/>
        <a:p>
          <a:endParaRPr lang="ru-RU"/>
        </a:p>
      </dgm:t>
    </dgm:pt>
    <dgm:pt modelId="{DD0AFFF2-DED0-48F5-8666-474A9F3DC2B2}" type="pres">
      <dgm:prSet presAssocID="{9E234161-E4AE-466C-97E7-5DC429D014B2}" presName="hierChild4" presStyleCnt="0"/>
      <dgm:spPr/>
    </dgm:pt>
    <dgm:pt modelId="{4FF9CE77-0BE2-41C3-AED7-D14902E7D9E4}" type="pres">
      <dgm:prSet presAssocID="{A969F5C1-9C05-4BA8-A776-B004DA169025}" presName="Name37" presStyleLbl="parChTrans1D4" presStyleIdx="2" presStyleCnt="6"/>
      <dgm:spPr/>
      <dgm:t>
        <a:bodyPr/>
        <a:lstStyle/>
        <a:p>
          <a:endParaRPr lang="ru-RU"/>
        </a:p>
      </dgm:t>
    </dgm:pt>
    <dgm:pt modelId="{8B677355-2CA7-4DDD-B6EB-580C4338AFCC}" type="pres">
      <dgm:prSet presAssocID="{0BB2758A-FB36-4290-B8EA-35B1C53E0382}" presName="hierRoot2" presStyleCnt="0">
        <dgm:presLayoutVars>
          <dgm:hierBranch val="init"/>
        </dgm:presLayoutVars>
      </dgm:prSet>
      <dgm:spPr/>
    </dgm:pt>
    <dgm:pt modelId="{3D2B6139-8923-4C8A-BD92-86D9EBC3BD62}" type="pres">
      <dgm:prSet presAssocID="{0BB2758A-FB36-4290-B8EA-35B1C53E0382}" presName="rootComposite" presStyleCnt="0"/>
      <dgm:spPr/>
    </dgm:pt>
    <dgm:pt modelId="{BDF0900E-F7E5-41BE-9CA3-F6C8B2F066AD}" type="pres">
      <dgm:prSet presAssocID="{0BB2758A-FB36-4290-B8EA-35B1C53E0382}" presName="rootText" presStyleLbl="node4" presStyleIdx="2" presStyleCnt="5" custLinFactY="-41661" custLinFactNeighborX="-108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9FCA50-B943-429D-8176-309DCC1E647C}" type="pres">
      <dgm:prSet presAssocID="{0BB2758A-FB36-4290-B8EA-35B1C53E0382}" presName="rootConnector" presStyleLbl="node4" presStyleIdx="2" presStyleCnt="5"/>
      <dgm:spPr/>
      <dgm:t>
        <a:bodyPr/>
        <a:lstStyle/>
        <a:p>
          <a:endParaRPr lang="ru-RU"/>
        </a:p>
      </dgm:t>
    </dgm:pt>
    <dgm:pt modelId="{72563A9D-0FC5-42BF-B88D-003D3E8F20EE}" type="pres">
      <dgm:prSet presAssocID="{0BB2758A-FB36-4290-B8EA-35B1C53E0382}" presName="hierChild4" presStyleCnt="0"/>
      <dgm:spPr/>
    </dgm:pt>
    <dgm:pt modelId="{F67ADEE7-DDE2-425F-9035-FB86F813BC16}" type="pres">
      <dgm:prSet presAssocID="{0BB2758A-FB36-4290-B8EA-35B1C53E0382}" presName="hierChild5" presStyleCnt="0"/>
      <dgm:spPr/>
    </dgm:pt>
    <dgm:pt modelId="{063E101A-87C0-459E-A187-92931E01F713}" type="pres">
      <dgm:prSet presAssocID="{9E234161-E4AE-466C-97E7-5DC429D014B2}" presName="hierChild5" presStyleCnt="0"/>
      <dgm:spPr/>
    </dgm:pt>
    <dgm:pt modelId="{53AB731A-196B-4FA8-9E75-A5517D003C84}" type="pres">
      <dgm:prSet presAssocID="{B0081CAF-0475-4DEE-B991-497CABA03383}" presName="Name111" presStyleLbl="parChTrans1D4" presStyleIdx="3" presStyleCnt="6"/>
      <dgm:spPr/>
      <dgm:t>
        <a:bodyPr/>
        <a:lstStyle/>
        <a:p>
          <a:endParaRPr lang="ru-RU"/>
        </a:p>
      </dgm:t>
    </dgm:pt>
    <dgm:pt modelId="{2B3E9E6E-A7FE-4C33-90FB-55DA13A02C0A}" type="pres">
      <dgm:prSet presAssocID="{AE7468A5-8630-4B54-A737-67E89FC61FB8}" presName="hierRoot3" presStyleCnt="0">
        <dgm:presLayoutVars>
          <dgm:hierBranch val="init"/>
        </dgm:presLayoutVars>
      </dgm:prSet>
      <dgm:spPr/>
    </dgm:pt>
    <dgm:pt modelId="{561D525A-005C-4C60-95DB-1EDB4BD2E98C}" type="pres">
      <dgm:prSet presAssocID="{AE7468A5-8630-4B54-A737-67E89FC61FB8}" presName="rootComposite3" presStyleCnt="0"/>
      <dgm:spPr/>
    </dgm:pt>
    <dgm:pt modelId="{96F6BBE9-8D63-4FFC-BF5D-2E00194317D4}" type="pres">
      <dgm:prSet presAssocID="{AE7468A5-8630-4B54-A737-67E89FC61FB8}" presName="rootText3" presStyleLbl="asst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7B37D5-25AC-4B3D-8EB4-38453933C715}" type="pres">
      <dgm:prSet presAssocID="{AE7468A5-8630-4B54-A737-67E89FC61FB8}" presName="rootConnector3" presStyleLbl="asst4" presStyleIdx="0" presStyleCnt="1"/>
      <dgm:spPr/>
      <dgm:t>
        <a:bodyPr/>
        <a:lstStyle/>
        <a:p>
          <a:endParaRPr lang="ru-RU"/>
        </a:p>
      </dgm:t>
    </dgm:pt>
    <dgm:pt modelId="{36A6CCB1-07BC-4463-A052-3F756715325B}" type="pres">
      <dgm:prSet presAssocID="{AE7468A5-8630-4B54-A737-67E89FC61FB8}" presName="hierChild6" presStyleCnt="0"/>
      <dgm:spPr/>
    </dgm:pt>
    <dgm:pt modelId="{6CA85189-7B8A-4343-BE1D-12B870E7205F}" type="pres">
      <dgm:prSet presAssocID="{AE7468A5-8630-4B54-A737-67E89FC61FB8}" presName="hierChild7" presStyleCnt="0"/>
      <dgm:spPr/>
    </dgm:pt>
    <dgm:pt modelId="{B199DC42-1103-4C12-A8D6-68BA97F868DA}" type="pres">
      <dgm:prSet presAssocID="{08153401-BEB2-4004-AFF5-0E3D08330D81}" presName="Name37" presStyleLbl="parChTrans1D4" presStyleIdx="4" presStyleCnt="6"/>
      <dgm:spPr/>
      <dgm:t>
        <a:bodyPr/>
        <a:lstStyle/>
        <a:p>
          <a:endParaRPr lang="ru-RU"/>
        </a:p>
      </dgm:t>
    </dgm:pt>
    <dgm:pt modelId="{DB275313-E514-4AD3-973F-C5F55B82DA38}" type="pres">
      <dgm:prSet presAssocID="{BA2E79B2-9B67-48EE-A518-5AE044544444}" presName="hierRoot2" presStyleCnt="0">
        <dgm:presLayoutVars>
          <dgm:hierBranch val="init"/>
        </dgm:presLayoutVars>
      </dgm:prSet>
      <dgm:spPr/>
    </dgm:pt>
    <dgm:pt modelId="{E0135F97-15DB-44FB-A39F-B15B613E02EC}" type="pres">
      <dgm:prSet presAssocID="{BA2E79B2-9B67-48EE-A518-5AE044544444}" presName="rootComposite" presStyleCnt="0"/>
      <dgm:spPr/>
    </dgm:pt>
    <dgm:pt modelId="{D6BA8329-0F21-4A7D-8316-C66FEA8F83AB}" type="pres">
      <dgm:prSet presAssocID="{BA2E79B2-9B67-48EE-A518-5AE044544444}" presName="rootText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351D6-8093-414E-9433-97E3AB50EAB6}" type="pres">
      <dgm:prSet presAssocID="{BA2E79B2-9B67-48EE-A518-5AE044544444}" presName="rootConnector" presStyleLbl="node4" presStyleIdx="3" presStyleCnt="5"/>
      <dgm:spPr/>
      <dgm:t>
        <a:bodyPr/>
        <a:lstStyle/>
        <a:p>
          <a:endParaRPr lang="ru-RU"/>
        </a:p>
      </dgm:t>
    </dgm:pt>
    <dgm:pt modelId="{87EF7BAD-6498-4569-B0EC-C9C653AA0A96}" type="pres">
      <dgm:prSet presAssocID="{BA2E79B2-9B67-48EE-A518-5AE044544444}" presName="hierChild4" presStyleCnt="0"/>
      <dgm:spPr/>
    </dgm:pt>
    <dgm:pt modelId="{1B174710-E2E8-4972-8331-2F01157FBB93}" type="pres">
      <dgm:prSet presAssocID="{BA2E79B2-9B67-48EE-A518-5AE044544444}" presName="hierChild5" presStyleCnt="0"/>
      <dgm:spPr/>
    </dgm:pt>
    <dgm:pt modelId="{D444D49C-C980-4699-86EB-4E9C57515C58}" type="pres">
      <dgm:prSet presAssocID="{62A561BD-9022-4919-A2AE-D51E6D7CD506}" presName="hierChild5" presStyleCnt="0"/>
      <dgm:spPr/>
    </dgm:pt>
    <dgm:pt modelId="{D4449BE0-84C8-4868-BA24-73582BE30C29}" type="pres">
      <dgm:prSet presAssocID="{3123C7D0-78BD-4830-BBF0-E58A127BB81E}" presName="Name37" presStyleLbl="parChTrans1D4" presStyleIdx="5" presStyleCnt="6"/>
      <dgm:spPr/>
      <dgm:t>
        <a:bodyPr/>
        <a:lstStyle/>
        <a:p>
          <a:endParaRPr lang="ru-RU"/>
        </a:p>
      </dgm:t>
    </dgm:pt>
    <dgm:pt modelId="{DFB15FD7-C628-440F-ABE4-26A3C9839C8F}" type="pres">
      <dgm:prSet presAssocID="{A3605C08-5A12-43F4-BF40-6379A4F6F718}" presName="hierRoot2" presStyleCnt="0">
        <dgm:presLayoutVars>
          <dgm:hierBranch val="init"/>
        </dgm:presLayoutVars>
      </dgm:prSet>
      <dgm:spPr/>
    </dgm:pt>
    <dgm:pt modelId="{89D4D588-6415-43C2-9AFD-88A4A6443971}" type="pres">
      <dgm:prSet presAssocID="{A3605C08-5A12-43F4-BF40-6379A4F6F718}" presName="rootComposite" presStyleCnt="0"/>
      <dgm:spPr/>
    </dgm:pt>
    <dgm:pt modelId="{3528F973-E4E4-45DC-8E72-4F37077E576C}" type="pres">
      <dgm:prSet presAssocID="{A3605C08-5A12-43F4-BF40-6379A4F6F718}" presName="rootText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5B1A23-F5C6-4FB7-9667-50D82EE77234}" type="pres">
      <dgm:prSet presAssocID="{A3605C08-5A12-43F4-BF40-6379A4F6F718}" presName="rootConnector" presStyleLbl="node4" presStyleIdx="4" presStyleCnt="5"/>
      <dgm:spPr/>
      <dgm:t>
        <a:bodyPr/>
        <a:lstStyle/>
        <a:p>
          <a:endParaRPr lang="ru-RU"/>
        </a:p>
      </dgm:t>
    </dgm:pt>
    <dgm:pt modelId="{A3CA83D7-70D9-49EE-8AEA-C9D3ABC30DDF}" type="pres">
      <dgm:prSet presAssocID="{A3605C08-5A12-43F4-BF40-6379A4F6F718}" presName="hierChild4" presStyleCnt="0"/>
      <dgm:spPr/>
    </dgm:pt>
    <dgm:pt modelId="{960BC0B9-FCD3-4C25-9F49-78E2426CCE2C}" type="pres">
      <dgm:prSet presAssocID="{A3605C08-5A12-43F4-BF40-6379A4F6F718}" presName="hierChild5" presStyleCnt="0"/>
      <dgm:spPr/>
    </dgm:pt>
    <dgm:pt modelId="{77B253ED-D04E-4C57-BEFB-BEDB5B41047F}" type="pres">
      <dgm:prSet presAssocID="{C367280D-B812-4E12-A049-9683B22D832C}" presName="hierChild5" presStyleCnt="0"/>
      <dgm:spPr/>
    </dgm:pt>
    <dgm:pt modelId="{FD5AF41C-CF26-427A-A3CC-89EFF455E010}" type="pres">
      <dgm:prSet presAssocID="{B6F38E34-ACA5-4027-BE7C-BE36DC55CEE2}" presName="Name37" presStyleLbl="parChTrans1D3" presStyleIdx="1" presStyleCnt="2"/>
      <dgm:spPr/>
      <dgm:t>
        <a:bodyPr/>
        <a:lstStyle/>
        <a:p>
          <a:endParaRPr lang="ru-RU"/>
        </a:p>
      </dgm:t>
    </dgm:pt>
    <dgm:pt modelId="{518E6EB3-3FA5-4846-AED2-00D03A1E71D2}" type="pres">
      <dgm:prSet presAssocID="{697034CB-8E58-4B33-AC38-FC774762D99D}" presName="hierRoot2" presStyleCnt="0">
        <dgm:presLayoutVars>
          <dgm:hierBranch val="init"/>
        </dgm:presLayoutVars>
      </dgm:prSet>
      <dgm:spPr/>
    </dgm:pt>
    <dgm:pt modelId="{9839DDEE-DBED-4BDA-990C-C3D31431F77C}" type="pres">
      <dgm:prSet presAssocID="{697034CB-8E58-4B33-AC38-FC774762D99D}" presName="rootComposite" presStyleCnt="0"/>
      <dgm:spPr/>
    </dgm:pt>
    <dgm:pt modelId="{EB520F3B-30E9-4A60-B69E-1285F4EAD431}" type="pres">
      <dgm:prSet presAssocID="{697034CB-8E58-4B33-AC38-FC774762D99D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9326F7-478C-4467-8B9D-30AA73568BDA}" type="pres">
      <dgm:prSet presAssocID="{697034CB-8E58-4B33-AC38-FC774762D99D}" presName="rootConnector" presStyleLbl="node3" presStyleIdx="1" presStyleCnt="2"/>
      <dgm:spPr/>
      <dgm:t>
        <a:bodyPr/>
        <a:lstStyle/>
        <a:p>
          <a:endParaRPr lang="ru-RU"/>
        </a:p>
      </dgm:t>
    </dgm:pt>
    <dgm:pt modelId="{9096C778-6177-494B-96D2-C79BA70A4F7E}" type="pres">
      <dgm:prSet presAssocID="{697034CB-8E58-4B33-AC38-FC774762D99D}" presName="hierChild4" presStyleCnt="0"/>
      <dgm:spPr/>
    </dgm:pt>
    <dgm:pt modelId="{990F1057-337D-4C01-B535-DFB020770DC1}" type="pres">
      <dgm:prSet presAssocID="{697034CB-8E58-4B33-AC38-FC774762D99D}" presName="hierChild5" presStyleCnt="0"/>
      <dgm:spPr/>
    </dgm:pt>
    <dgm:pt modelId="{A5976316-86E5-4780-9F8F-876FF624D5FB}" type="pres">
      <dgm:prSet presAssocID="{B54C6A07-DCAE-48E4-A34D-5027C1BDC5A8}" presName="hierChild5" presStyleCnt="0"/>
      <dgm:spPr/>
    </dgm:pt>
    <dgm:pt modelId="{6C423D4D-1535-44CE-A4DD-2FD664525C79}" type="pres">
      <dgm:prSet presAssocID="{8756D20C-6DBE-421B-B0B6-B743EEA9AFF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FF32B062-E3DB-4AFD-AA6D-5B4A736FC186}" type="pres">
      <dgm:prSet presAssocID="{45145DE8-3517-4C05-85D2-9FF44E833E49}" presName="hierRoot2" presStyleCnt="0">
        <dgm:presLayoutVars>
          <dgm:hierBranch val="init"/>
        </dgm:presLayoutVars>
      </dgm:prSet>
      <dgm:spPr/>
    </dgm:pt>
    <dgm:pt modelId="{1680873E-1AE5-4C62-9DEE-1376932AE127}" type="pres">
      <dgm:prSet presAssocID="{45145DE8-3517-4C05-85D2-9FF44E833E49}" presName="rootComposite" presStyleCnt="0"/>
      <dgm:spPr/>
    </dgm:pt>
    <dgm:pt modelId="{91326C42-2BFF-4188-8588-E882EA7F8C68}" type="pres">
      <dgm:prSet presAssocID="{45145DE8-3517-4C05-85D2-9FF44E833E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A346D4-D0E1-42E5-92E7-14C55D4D087F}" type="pres">
      <dgm:prSet presAssocID="{45145DE8-3517-4C05-85D2-9FF44E833E49}" presName="rootConnector" presStyleLbl="node2" presStyleIdx="1" presStyleCnt="2"/>
      <dgm:spPr/>
      <dgm:t>
        <a:bodyPr/>
        <a:lstStyle/>
        <a:p>
          <a:endParaRPr lang="ru-RU"/>
        </a:p>
      </dgm:t>
    </dgm:pt>
    <dgm:pt modelId="{60A18C7A-6CF2-42CE-97C3-93D53C3274AF}" type="pres">
      <dgm:prSet presAssocID="{45145DE8-3517-4C05-85D2-9FF44E833E49}" presName="hierChild4" presStyleCnt="0"/>
      <dgm:spPr/>
    </dgm:pt>
    <dgm:pt modelId="{B2FAB90F-4816-41E5-B2E0-23406E34D745}" type="pres">
      <dgm:prSet presAssocID="{45145DE8-3517-4C05-85D2-9FF44E833E49}" presName="hierChild5" presStyleCnt="0"/>
      <dgm:spPr/>
    </dgm:pt>
    <dgm:pt modelId="{1E848809-A9C5-402B-9DFD-07BA94FF57ED}" type="pres">
      <dgm:prSet presAssocID="{99F1A5C4-0348-4D54-8E8A-00681859DE5C}" presName="hierChild3" presStyleCnt="0"/>
      <dgm:spPr/>
    </dgm:pt>
  </dgm:ptLst>
  <dgm:cxnLst>
    <dgm:cxn modelId="{BC7B63E2-26C0-47CA-A03D-E7FEA3529F6E}" type="presOf" srcId="{E2A610A2-29DC-4FA8-8F0F-0F6F61B78995}" destId="{BFA74DD3-7CC9-442F-899E-45F50289B43A}" srcOrd="0" destOrd="0" presId="urn:microsoft.com/office/officeart/2005/8/layout/orgChart1"/>
    <dgm:cxn modelId="{E830E4EC-6B93-4DC7-8DFA-0C0CD0C5693A}" srcId="{9E234161-E4AE-466C-97E7-5DC429D014B2}" destId="{0BB2758A-FB36-4290-B8EA-35B1C53E0382}" srcOrd="1" destOrd="0" parTransId="{A969F5C1-9C05-4BA8-A776-B004DA169025}" sibTransId="{2783E180-659A-4884-82AC-24C3276727B4}"/>
    <dgm:cxn modelId="{2DD42245-8622-4572-A5A8-90054F5CFBEE}" type="presOf" srcId="{9E234161-E4AE-466C-97E7-5DC429D014B2}" destId="{1DC3A682-982B-49C3-8B90-2CADBE483F24}" srcOrd="0" destOrd="0" presId="urn:microsoft.com/office/officeart/2005/8/layout/orgChart1"/>
    <dgm:cxn modelId="{4CB165AF-5A1D-45E2-BFE9-E89C02E00D2C}" type="presOf" srcId="{A969F5C1-9C05-4BA8-A776-B004DA169025}" destId="{4FF9CE77-0BE2-41C3-AED7-D14902E7D9E4}" srcOrd="0" destOrd="0" presId="urn:microsoft.com/office/officeart/2005/8/layout/orgChart1"/>
    <dgm:cxn modelId="{E14B704D-F409-4A5A-9566-43401FFEA031}" srcId="{62A561BD-9022-4919-A2AE-D51E6D7CD506}" destId="{9E234161-E4AE-466C-97E7-5DC429D014B2}" srcOrd="0" destOrd="0" parTransId="{D4C247B7-3C7A-49A2-A0A2-40A76E2BFAA1}" sibTransId="{AE7F42C4-421F-44E0-AEF6-32D9CA2E257A}"/>
    <dgm:cxn modelId="{65E9B1DD-A736-4D1F-B0FB-106987AFF696}" srcId="{C367280D-B812-4E12-A049-9683B22D832C}" destId="{62A561BD-9022-4919-A2AE-D51E6D7CD506}" srcOrd="0" destOrd="0" parTransId="{E2A610A2-29DC-4FA8-8F0F-0F6F61B78995}" sibTransId="{DCFF5606-3C36-4880-82A3-5706AF7E155F}"/>
    <dgm:cxn modelId="{74D46F18-DA14-4B8B-A1A5-24E0C7870E12}" type="presOf" srcId="{C367280D-B812-4E12-A049-9683B22D832C}" destId="{A3382986-B5EE-4086-A4F7-0B2A895BE6D5}" srcOrd="0" destOrd="0" presId="urn:microsoft.com/office/officeart/2005/8/layout/orgChart1"/>
    <dgm:cxn modelId="{1BDEA828-44C9-4475-9628-82CD35A0C72F}" srcId="{B54C6A07-DCAE-48E4-A34D-5027C1BDC5A8}" destId="{C367280D-B812-4E12-A049-9683B22D832C}" srcOrd="0" destOrd="0" parTransId="{AC94CA39-462A-4694-A136-F77D40965B43}" sibTransId="{5057FEAB-3BBF-4CC5-973A-574EBB90AE82}"/>
    <dgm:cxn modelId="{A1102A0C-2921-48D1-BEFE-699D525162D3}" type="presOf" srcId="{BA2E79B2-9B67-48EE-A518-5AE044544444}" destId="{D6BA8329-0F21-4A7D-8316-C66FEA8F83AB}" srcOrd="0" destOrd="0" presId="urn:microsoft.com/office/officeart/2005/8/layout/orgChart1"/>
    <dgm:cxn modelId="{ABFA6F3C-BBA4-45DA-A731-CB35C81A562E}" type="presOf" srcId="{697034CB-8E58-4B33-AC38-FC774762D99D}" destId="{EB520F3B-30E9-4A60-B69E-1285F4EAD431}" srcOrd="0" destOrd="0" presId="urn:microsoft.com/office/officeart/2005/8/layout/orgChart1"/>
    <dgm:cxn modelId="{2FC2A4F1-2695-4184-B102-30405811F348}" type="presOf" srcId="{0BB2758A-FB36-4290-B8EA-35B1C53E0382}" destId="{BDF0900E-F7E5-41BE-9CA3-F6C8B2F066AD}" srcOrd="0" destOrd="0" presId="urn:microsoft.com/office/officeart/2005/8/layout/orgChart1"/>
    <dgm:cxn modelId="{AD7120F0-DC66-43C3-9434-7E73FADEBC95}" type="presOf" srcId="{3123C7D0-78BD-4830-BBF0-E58A127BB81E}" destId="{D4449BE0-84C8-4868-BA24-73582BE30C29}" srcOrd="0" destOrd="0" presId="urn:microsoft.com/office/officeart/2005/8/layout/orgChart1"/>
    <dgm:cxn modelId="{DFC31628-E32C-43AD-929C-CFF29FD3544A}" type="presOf" srcId="{8756D20C-6DBE-421B-B0B6-B743EEA9AFF9}" destId="{6C423D4D-1535-44CE-A4DD-2FD664525C79}" srcOrd="0" destOrd="0" presId="urn:microsoft.com/office/officeart/2005/8/layout/orgChart1"/>
    <dgm:cxn modelId="{E420A88B-C2CE-4FA6-AA8F-3C798D6B6A08}" type="presOf" srcId="{AE7468A5-8630-4B54-A737-67E89FC61FB8}" destId="{867B37D5-25AC-4B3D-8EB4-38453933C715}" srcOrd="1" destOrd="0" presId="urn:microsoft.com/office/officeart/2005/8/layout/orgChart1"/>
    <dgm:cxn modelId="{342CAFFA-39ED-4F25-8199-DF697D63FE91}" srcId="{C367280D-B812-4E12-A049-9683B22D832C}" destId="{A3605C08-5A12-43F4-BF40-6379A4F6F718}" srcOrd="1" destOrd="0" parTransId="{3123C7D0-78BD-4830-BBF0-E58A127BB81E}" sibTransId="{100C0BD5-07B2-48BD-B2DD-8988EF5F9E20}"/>
    <dgm:cxn modelId="{61CFCBD1-CFCA-47DF-8FCD-0219EC35456C}" srcId="{99F1A5C4-0348-4D54-8E8A-00681859DE5C}" destId="{45145DE8-3517-4C05-85D2-9FF44E833E49}" srcOrd="1" destOrd="0" parTransId="{8756D20C-6DBE-421B-B0B6-B743EEA9AFF9}" sibTransId="{3072B3C0-0503-44E2-90BE-F771967F5E06}"/>
    <dgm:cxn modelId="{1CDB0852-0DE4-45DC-80B7-E4875698C2DB}" type="presOf" srcId="{C30BF4F7-7FB1-499E-9D11-BAA14B10F373}" destId="{9343CE44-F525-428B-83B7-A79FEB10E454}" srcOrd="0" destOrd="0" presId="urn:microsoft.com/office/officeart/2005/8/layout/orgChart1"/>
    <dgm:cxn modelId="{BB485E95-979A-459D-BD83-6E93377BF899}" type="presOf" srcId="{95AD910E-6740-4C71-93BF-FC0D87721B2C}" destId="{DCBB7849-8C80-4AEB-B528-BFADB63EF4AF}" srcOrd="0" destOrd="0" presId="urn:microsoft.com/office/officeart/2005/8/layout/orgChart1"/>
    <dgm:cxn modelId="{E98A692F-9C58-4DF4-BB3F-6169B7954A12}" type="presOf" srcId="{99F1A5C4-0348-4D54-8E8A-00681859DE5C}" destId="{86A97F9B-5100-4410-B7D2-722FFC235018}" srcOrd="0" destOrd="0" presId="urn:microsoft.com/office/officeart/2005/8/layout/orgChart1"/>
    <dgm:cxn modelId="{EA275423-B5BA-4C00-BCBE-8C02ADFC7765}" srcId="{95AD910E-6740-4C71-93BF-FC0D87721B2C}" destId="{99F1A5C4-0348-4D54-8E8A-00681859DE5C}" srcOrd="0" destOrd="0" parTransId="{45FF1C57-E477-4637-AAE6-9966F4914854}" sibTransId="{6E39249C-AB66-479C-921D-58B7E46B69F0}"/>
    <dgm:cxn modelId="{44E173F7-E737-4BA2-93A9-8FF397C10EDB}" srcId="{99F1A5C4-0348-4D54-8E8A-00681859DE5C}" destId="{B54C6A07-DCAE-48E4-A34D-5027C1BDC5A8}" srcOrd="0" destOrd="0" parTransId="{C30BF4F7-7FB1-499E-9D11-BAA14B10F373}" sibTransId="{14BDC78E-B420-478E-821B-E8E43FDF0A29}"/>
    <dgm:cxn modelId="{498D2B79-85FA-41E7-BC21-28F308267FBD}" type="presOf" srcId="{99F1A5C4-0348-4D54-8E8A-00681859DE5C}" destId="{23DF3432-EAE3-49CF-8E25-5729390C4057}" srcOrd="1" destOrd="0" presId="urn:microsoft.com/office/officeart/2005/8/layout/orgChart1"/>
    <dgm:cxn modelId="{908E825C-DC51-46ED-A978-1F0192EF4DDA}" type="presOf" srcId="{BA2E79B2-9B67-48EE-A518-5AE044544444}" destId="{273351D6-8093-414E-9433-97E3AB50EAB6}" srcOrd="1" destOrd="0" presId="urn:microsoft.com/office/officeart/2005/8/layout/orgChart1"/>
    <dgm:cxn modelId="{86FA5EFC-CEB0-4724-A19A-0A24E0E721B8}" type="presOf" srcId="{B54C6A07-DCAE-48E4-A34D-5027C1BDC5A8}" destId="{09237C36-1BC8-46D0-9918-E271FA756AA0}" srcOrd="1" destOrd="0" presId="urn:microsoft.com/office/officeart/2005/8/layout/orgChart1"/>
    <dgm:cxn modelId="{F10B81DC-A41B-45F2-B930-A71DAE62154C}" type="presOf" srcId="{D4C247B7-3C7A-49A2-A0A2-40A76E2BFAA1}" destId="{D1CBBE6F-0491-4764-9320-2BD7F7ED2833}" srcOrd="0" destOrd="0" presId="urn:microsoft.com/office/officeart/2005/8/layout/orgChart1"/>
    <dgm:cxn modelId="{89E62FA6-738F-46CF-9C6F-2F405A9ED116}" type="presOf" srcId="{AE7468A5-8630-4B54-A737-67E89FC61FB8}" destId="{96F6BBE9-8D63-4FFC-BF5D-2E00194317D4}" srcOrd="0" destOrd="0" presId="urn:microsoft.com/office/officeart/2005/8/layout/orgChart1"/>
    <dgm:cxn modelId="{2A10E0CB-651F-41BF-BEA1-77EB1B4F1075}" type="presOf" srcId="{9E234161-E4AE-466C-97E7-5DC429D014B2}" destId="{F4E468A2-05E0-496D-8A60-F502ACAC712F}" srcOrd="1" destOrd="0" presId="urn:microsoft.com/office/officeart/2005/8/layout/orgChart1"/>
    <dgm:cxn modelId="{A1361277-CA6F-4AFB-9216-92678D52CBEB}" type="presOf" srcId="{AC94CA39-462A-4694-A136-F77D40965B43}" destId="{7F163DCE-202D-4D60-808B-8D366FA8BC65}" srcOrd="0" destOrd="0" presId="urn:microsoft.com/office/officeart/2005/8/layout/orgChart1"/>
    <dgm:cxn modelId="{0EBDD5CA-8DF2-4975-8597-66F067A14C5F}" type="presOf" srcId="{45145DE8-3517-4C05-85D2-9FF44E833E49}" destId="{49A346D4-D0E1-42E5-92E7-14C55D4D087F}" srcOrd="1" destOrd="0" presId="urn:microsoft.com/office/officeart/2005/8/layout/orgChart1"/>
    <dgm:cxn modelId="{97F95EC4-CEA6-4730-839E-9321ABBC6753}" type="presOf" srcId="{0BB2758A-FB36-4290-B8EA-35B1C53E0382}" destId="{C09FCA50-B943-429D-8176-309DCC1E647C}" srcOrd="1" destOrd="0" presId="urn:microsoft.com/office/officeart/2005/8/layout/orgChart1"/>
    <dgm:cxn modelId="{41D02530-4AD0-4656-A476-98BE7C773E9B}" srcId="{B54C6A07-DCAE-48E4-A34D-5027C1BDC5A8}" destId="{697034CB-8E58-4B33-AC38-FC774762D99D}" srcOrd="1" destOrd="0" parTransId="{B6F38E34-ACA5-4027-BE7C-BE36DC55CEE2}" sibTransId="{F93C2A94-A8F2-467A-AEEC-844E213FDB36}"/>
    <dgm:cxn modelId="{9E47E285-90A1-4493-8B2E-ED2B888996DE}" type="presOf" srcId="{45145DE8-3517-4C05-85D2-9FF44E833E49}" destId="{91326C42-2BFF-4188-8588-E882EA7F8C68}" srcOrd="0" destOrd="0" presId="urn:microsoft.com/office/officeart/2005/8/layout/orgChart1"/>
    <dgm:cxn modelId="{00522267-7283-40C9-9A48-8CA1112C1050}" type="presOf" srcId="{B0081CAF-0475-4DEE-B991-497CABA03383}" destId="{53AB731A-196B-4FA8-9E75-A5517D003C84}" srcOrd="0" destOrd="0" presId="urn:microsoft.com/office/officeart/2005/8/layout/orgChart1"/>
    <dgm:cxn modelId="{FAD9FD81-09FE-4E26-B5BB-8DABBE5C8980}" srcId="{9E234161-E4AE-466C-97E7-5DC429D014B2}" destId="{AE7468A5-8630-4B54-A737-67E89FC61FB8}" srcOrd="0" destOrd="0" parTransId="{B0081CAF-0475-4DEE-B991-497CABA03383}" sibTransId="{F4A2A971-720B-48D9-B97C-651E6000CFF3}"/>
    <dgm:cxn modelId="{64A986BA-9CC3-4087-B986-0CB1E075D207}" type="presOf" srcId="{C367280D-B812-4E12-A049-9683B22D832C}" destId="{9FD4BD25-2ECA-4385-982A-FFC44C087BD3}" srcOrd="1" destOrd="0" presId="urn:microsoft.com/office/officeart/2005/8/layout/orgChart1"/>
    <dgm:cxn modelId="{35A81819-133B-46ED-B32A-7DA492362A16}" srcId="{62A561BD-9022-4919-A2AE-D51E6D7CD506}" destId="{BA2E79B2-9B67-48EE-A518-5AE044544444}" srcOrd="1" destOrd="0" parTransId="{08153401-BEB2-4004-AFF5-0E3D08330D81}" sibTransId="{2477ACF5-6846-4F44-83CE-DE255268E654}"/>
    <dgm:cxn modelId="{228AA5D0-3FD1-4A61-B7DB-3DE3BFD0C1AD}" type="presOf" srcId="{A3605C08-5A12-43F4-BF40-6379A4F6F718}" destId="{3528F973-E4E4-45DC-8E72-4F37077E576C}" srcOrd="0" destOrd="0" presId="urn:microsoft.com/office/officeart/2005/8/layout/orgChart1"/>
    <dgm:cxn modelId="{026AC405-63D9-4B20-806D-C48833976A2C}" type="presOf" srcId="{697034CB-8E58-4B33-AC38-FC774762D99D}" destId="{9B9326F7-478C-4467-8B9D-30AA73568BDA}" srcOrd="1" destOrd="0" presId="urn:microsoft.com/office/officeart/2005/8/layout/orgChart1"/>
    <dgm:cxn modelId="{6C487C74-3E41-4A2A-8135-0CFC7BCE22A6}" type="presOf" srcId="{B6F38E34-ACA5-4027-BE7C-BE36DC55CEE2}" destId="{FD5AF41C-CF26-427A-A3CC-89EFF455E010}" srcOrd="0" destOrd="0" presId="urn:microsoft.com/office/officeart/2005/8/layout/orgChart1"/>
    <dgm:cxn modelId="{9B994138-A63F-4D46-8A0F-49FE481EA923}" type="presOf" srcId="{B54C6A07-DCAE-48E4-A34D-5027C1BDC5A8}" destId="{93F997E5-0F3A-4289-AD9E-8305A42736AA}" srcOrd="0" destOrd="0" presId="urn:microsoft.com/office/officeart/2005/8/layout/orgChart1"/>
    <dgm:cxn modelId="{3A6E2BAF-EE7D-4AAF-8A4A-3C573391388A}" type="presOf" srcId="{62A561BD-9022-4919-A2AE-D51E6D7CD506}" destId="{18FAFB62-A91E-488F-B382-A2709229A8FC}" srcOrd="0" destOrd="0" presId="urn:microsoft.com/office/officeart/2005/8/layout/orgChart1"/>
    <dgm:cxn modelId="{3D7F1E03-C72F-4F16-94B8-D3D0B661E621}" type="presOf" srcId="{62A561BD-9022-4919-A2AE-D51E6D7CD506}" destId="{4C5A7284-8F83-48B5-AF7D-B442158FBAE8}" srcOrd="1" destOrd="0" presId="urn:microsoft.com/office/officeart/2005/8/layout/orgChart1"/>
    <dgm:cxn modelId="{7ADE5274-AA1C-4CEC-BE66-793103D74C1E}" type="presOf" srcId="{A3605C08-5A12-43F4-BF40-6379A4F6F718}" destId="{945B1A23-F5C6-4FB7-9667-50D82EE77234}" srcOrd="1" destOrd="0" presId="urn:microsoft.com/office/officeart/2005/8/layout/orgChart1"/>
    <dgm:cxn modelId="{730F465B-F23C-4615-933E-6C7F4CF744CF}" type="presOf" srcId="{08153401-BEB2-4004-AFF5-0E3D08330D81}" destId="{B199DC42-1103-4C12-A8D6-68BA97F868DA}" srcOrd="0" destOrd="0" presId="urn:microsoft.com/office/officeart/2005/8/layout/orgChart1"/>
    <dgm:cxn modelId="{E841D8CA-F022-41B5-8797-D7A4FC10B882}" type="presParOf" srcId="{DCBB7849-8C80-4AEB-B528-BFADB63EF4AF}" destId="{0C984D3F-CD95-4471-82C6-0D87BF5579AA}" srcOrd="0" destOrd="0" presId="urn:microsoft.com/office/officeart/2005/8/layout/orgChart1"/>
    <dgm:cxn modelId="{65AACBFF-FA58-4229-858C-449F5B21076C}" type="presParOf" srcId="{0C984D3F-CD95-4471-82C6-0D87BF5579AA}" destId="{0EBD6AF1-4E89-4E24-96BD-A84CC70709FD}" srcOrd="0" destOrd="0" presId="urn:microsoft.com/office/officeart/2005/8/layout/orgChart1"/>
    <dgm:cxn modelId="{635DEBBC-767C-4E2A-8D1F-85608A6E7ABC}" type="presParOf" srcId="{0EBD6AF1-4E89-4E24-96BD-A84CC70709FD}" destId="{86A97F9B-5100-4410-B7D2-722FFC235018}" srcOrd="0" destOrd="0" presId="urn:microsoft.com/office/officeart/2005/8/layout/orgChart1"/>
    <dgm:cxn modelId="{F993256E-1E48-4B0E-BB3E-81A8957D5231}" type="presParOf" srcId="{0EBD6AF1-4E89-4E24-96BD-A84CC70709FD}" destId="{23DF3432-EAE3-49CF-8E25-5729390C4057}" srcOrd="1" destOrd="0" presId="urn:microsoft.com/office/officeart/2005/8/layout/orgChart1"/>
    <dgm:cxn modelId="{9CA42F9E-0A93-4FDD-AA38-C02D475EB7AD}" type="presParOf" srcId="{0C984D3F-CD95-4471-82C6-0D87BF5579AA}" destId="{0E11F1A2-8F86-49DD-A844-DDFFECE8E655}" srcOrd="1" destOrd="0" presId="urn:microsoft.com/office/officeart/2005/8/layout/orgChart1"/>
    <dgm:cxn modelId="{FC99C070-84C8-4FE5-AA72-817445486C8D}" type="presParOf" srcId="{0E11F1A2-8F86-49DD-A844-DDFFECE8E655}" destId="{9343CE44-F525-428B-83B7-A79FEB10E454}" srcOrd="0" destOrd="0" presId="urn:microsoft.com/office/officeart/2005/8/layout/orgChart1"/>
    <dgm:cxn modelId="{8F929EEF-FE4E-40BC-BCCF-A114A20279D4}" type="presParOf" srcId="{0E11F1A2-8F86-49DD-A844-DDFFECE8E655}" destId="{1073E460-3F38-4AEF-B8B2-8801092AD676}" srcOrd="1" destOrd="0" presId="urn:microsoft.com/office/officeart/2005/8/layout/orgChart1"/>
    <dgm:cxn modelId="{9381DD0A-BFC7-48DA-8FE4-DE8BDFDE0BFA}" type="presParOf" srcId="{1073E460-3F38-4AEF-B8B2-8801092AD676}" destId="{D44F591D-F7CE-489C-B24B-2C740E4EC144}" srcOrd="0" destOrd="0" presId="urn:microsoft.com/office/officeart/2005/8/layout/orgChart1"/>
    <dgm:cxn modelId="{B76620BA-340B-482F-A1EB-A3711D4CEE1A}" type="presParOf" srcId="{D44F591D-F7CE-489C-B24B-2C740E4EC144}" destId="{93F997E5-0F3A-4289-AD9E-8305A42736AA}" srcOrd="0" destOrd="0" presId="urn:microsoft.com/office/officeart/2005/8/layout/orgChart1"/>
    <dgm:cxn modelId="{A6D533B7-A38F-43B8-AB9F-C7567054153C}" type="presParOf" srcId="{D44F591D-F7CE-489C-B24B-2C740E4EC144}" destId="{09237C36-1BC8-46D0-9918-E271FA756AA0}" srcOrd="1" destOrd="0" presId="urn:microsoft.com/office/officeart/2005/8/layout/orgChart1"/>
    <dgm:cxn modelId="{DDE5590A-8EE6-4C90-B6AE-F71E8E69D4D5}" type="presParOf" srcId="{1073E460-3F38-4AEF-B8B2-8801092AD676}" destId="{80660E39-5DA2-4D20-86C5-B804174531B6}" srcOrd="1" destOrd="0" presId="urn:microsoft.com/office/officeart/2005/8/layout/orgChart1"/>
    <dgm:cxn modelId="{38DDD127-F2A7-45C8-9DBC-BD7AA443B7D9}" type="presParOf" srcId="{80660E39-5DA2-4D20-86C5-B804174531B6}" destId="{7F163DCE-202D-4D60-808B-8D366FA8BC65}" srcOrd="0" destOrd="0" presId="urn:microsoft.com/office/officeart/2005/8/layout/orgChart1"/>
    <dgm:cxn modelId="{CC89097E-9896-44B6-8BFD-B61D5D9E30E7}" type="presParOf" srcId="{80660E39-5DA2-4D20-86C5-B804174531B6}" destId="{7AC39819-1AF6-49A1-BFAF-EDC9578108E2}" srcOrd="1" destOrd="0" presId="urn:microsoft.com/office/officeart/2005/8/layout/orgChart1"/>
    <dgm:cxn modelId="{91D87779-A52B-4CA6-BEEC-85C701E037EC}" type="presParOf" srcId="{7AC39819-1AF6-49A1-BFAF-EDC9578108E2}" destId="{4CFBC3F2-DEF1-42EA-8643-A095EE1A274D}" srcOrd="0" destOrd="0" presId="urn:microsoft.com/office/officeart/2005/8/layout/orgChart1"/>
    <dgm:cxn modelId="{02E29D0D-7BC3-428F-BA8C-2BDC8B10EC8E}" type="presParOf" srcId="{4CFBC3F2-DEF1-42EA-8643-A095EE1A274D}" destId="{A3382986-B5EE-4086-A4F7-0B2A895BE6D5}" srcOrd="0" destOrd="0" presId="urn:microsoft.com/office/officeart/2005/8/layout/orgChart1"/>
    <dgm:cxn modelId="{DA902D95-F2D7-46BD-B7C6-321E5C3B1E73}" type="presParOf" srcId="{4CFBC3F2-DEF1-42EA-8643-A095EE1A274D}" destId="{9FD4BD25-2ECA-4385-982A-FFC44C087BD3}" srcOrd="1" destOrd="0" presId="urn:microsoft.com/office/officeart/2005/8/layout/orgChart1"/>
    <dgm:cxn modelId="{9FDA884D-17D2-4815-AA96-3C652DA32963}" type="presParOf" srcId="{7AC39819-1AF6-49A1-BFAF-EDC9578108E2}" destId="{10470661-EB55-4E61-8FB1-EE792781238B}" srcOrd="1" destOrd="0" presId="urn:microsoft.com/office/officeart/2005/8/layout/orgChart1"/>
    <dgm:cxn modelId="{5ADE8661-6612-4C1A-A925-C4757F2E5517}" type="presParOf" srcId="{10470661-EB55-4E61-8FB1-EE792781238B}" destId="{BFA74DD3-7CC9-442F-899E-45F50289B43A}" srcOrd="0" destOrd="0" presId="urn:microsoft.com/office/officeart/2005/8/layout/orgChart1"/>
    <dgm:cxn modelId="{8B81FA98-5FCB-47C0-ABE7-316BE131B585}" type="presParOf" srcId="{10470661-EB55-4E61-8FB1-EE792781238B}" destId="{5BDC333B-AD3E-4F5C-8D70-963C9EFDC425}" srcOrd="1" destOrd="0" presId="urn:microsoft.com/office/officeart/2005/8/layout/orgChart1"/>
    <dgm:cxn modelId="{8EBD9CBB-D90E-44A3-A95D-3B134769283C}" type="presParOf" srcId="{5BDC333B-AD3E-4F5C-8D70-963C9EFDC425}" destId="{68B1D734-A26D-4475-B17E-BC06EDF9C1BC}" srcOrd="0" destOrd="0" presId="urn:microsoft.com/office/officeart/2005/8/layout/orgChart1"/>
    <dgm:cxn modelId="{93E05707-64F7-4147-A037-43A07374C9AE}" type="presParOf" srcId="{68B1D734-A26D-4475-B17E-BC06EDF9C1BC}" destId="{18FAFB62-A91E-488F-B382-A2709229A8FC}" srcOrd="0" destOrd="0" presId="urn:microsoft.com/office/officeart/2005/8/layout/orgChart1"/>
    <dgm:cxn modelId="{23B8E205-2AE2-4597-B885-D295FC70F35D}" type="presParOf" srcId="{68B1D734-A26D-4475-B17E-BC06EDF9C1BC}" destId="{4C5A7284-8F83-48B5-AF7D-B442158FBAE8}" srcOrd="1" destOrd="0" presId="urn:microsoft.com/office/officeart/2005/8/layout/orgChart1"/>
    <dgm:cxn modelId="{B6C25500-CA58-4842-B8A2-89D6D7786D75}" type="presParOf" srcId="{5BDC333B-AD3E-4F5C-8D70-963C9EFDC425}" destId="{54132772-50E7-4208-B001-2C92D00C7042}" srcOrd="1" destOrd="0" presId="urn:microsoft.com/office/officeart/2005/8/layout/orgChart1"/>
    <dgm:cxn modelId="{9DB68B6E-8E11-4578-9FB0-5880C68C818F}" type="presParOf" srcId="{54132772-50E7-4208-B001-2C92D00C7042}" destId="{D1CBBE6F-0491-4764-9320-2BD7F7ED2833}" srcOrd="0" destOrd="0" presId="urn:microsoft.com/office/officeart/2005/8/layout/orgChart1"/>
    <dgm:cxn modelId="{FE637CE0-2F4B-4E6A-8899-CBD9713CDE45}" type="presParOf" srcId="{54132772-50E7-4208-B001-2C92D00C7042}" destId="{57C92387-469B-44C0-AE7D-3959F4896009}" srcOrd="1" destOrd="0" presId="urn:microsoft.com/office/officeart/2005/8/layout/orgChart1"/>
    <dgm:cxn modelId="{67E874F4-AC9E-43B0-B458-CE3083276F9A}" type="presParOf" srcId="{57C92387-469B-44C0-AE7D-3959F4896009}" destId="{8E34D8A5-010E-476D-BD89-EEB7C51E29A6}" srcOrd="0" destOrd="0" presId="urn:microsoft.com/office/officeart/2005/8/layout/orgChart1"/>
    <dgm:cxn modelId="{A4A6DB10-0D19-4D3D-B55F-AF392D46F6FB}" type="presParOf" srcId="{8E34D8A5-010E-476D-BD89-EEB7C51E29A6}" destId="{1DC3A682-982B-49C3-8B90-2CADBE483F24}" srcOrd="0" destOrd="0" presId="urn:microsoft.com/office/officeart/2005/8/layout/orgChart1"/>
    <dgm:cxn modelId="{7F5187C0-36AB-4B53-8BDD-AE33866DFBFD}" type="presParOf" srcId="{8E34D8A5-010E-476D-BD89-EEB7C51E29A6}" destId="{F4E468A2-05E0-496D-8A60-F502ACAC712F}" srcOrd="1" destOrd="0" presId="urn:microsoft.com/office/officeart/2005/8/layout/orgChart1"/>
    <dgm:cxn modelId="{859FE7C5-4D39-4837-94E7-A87022F88EBD}" type="presParOf" srcId="{57C92387-469B-44C0-AE7D-3959F4896009}" destId="{DD0AFFF2-DED0-48F5-8666-474A9F3DC2B2}" srcOrd="1" destOrd="0" presId="urn:microsoft.com/office/officeart/2005/8/layout/orgChart1"/>
    <dgm:cxn modelId="{C0AE058E-93FC-4BDD-899B-83564971344E}" type="presParOf" srcId="{DD0AFFF2-DED0-48F5-8666-474A9F3DC2B2}" destId="{4FF9CE77-0BE2-41C3-AED7-D14902E7D9E4}" srcOrd="0" destOrd="0" presId="urn:microsoft.com/office/officeart/2005/8/layout/orgChart1"/>
    <dgm:cxn modelId="{D1BB5217-5571-45D6-8675-DA38DF1783E0}" type="presParOf" srcId="{DD0AFFF2-DED0-48F5-8666-474A9F3DC2B2}" destId="{8B677355-2CA7-4DDD-B6EB-580C4338AFCC}" srcOrd="1" destOrd="0" presId="urn:microsoft.com/office/officeart/2005/8/layout/orgChart1"/>
    <dgm:cxn modelId="{1F68F2F1-5A54-4D7A-BB2C-382D4B2AA8A8}" type="presParOf" srcId="{8B677355-2CA7-4DDD-B6EB-580C4338AFCC}" destId="{3D2B6139-8923-4C8A-BD92-86D9EBC3BD62}" srcOrd="0" destOrd="0" presId="urn:microsoft.com/office/officeart/2005/8/layout/orgChart1"/>
    <dgm:cxn modelId="{D5E483E7-2A14-4D95-A569-6EC39A6D0B73}" type="presParOf" srcId="{3D2B6139-8923-4C8A-BD92-86D9EBC3BD62}" destId="{BDF0900E-F7E5-41BE-9CA3-F6C8B2F066AD}" srcOrd="0" destOrd="0" presId="urn:microsoft.com/office/officeart/2005/8/layout/orgChart1"/>
    <dgm:cxn modelId="{B28F8F97-D220-4859-9F46-F0AAED23A0C5}" type="presParOf" srcId="{3D2B6139-8923-4C8A-BD92-86D9EBC3BD62}" destId="{C09FCA50-B943-429D-8176-309DCC1E647C}" srcOrd="1" destOrd="0" presId="urn:microsoft.com/office/officeart/2005/8/layout/orgChart1"/>
    <dgm:cxn modelId="{698FE623-ABE7-4D01-B5BA-3FFCE019BA9F}" type="presParOf" srcId="{8B677355-2CA7-4DDD-B6EB-580C4338AFCC}" destId="{72563A9D-0FC5-42BF-B88D-003D3E8F20EE}" srcOrd="1" destOrd="0" presId="urn:microsoft.com/office/officeart/2005/8/layout/orgChart1"/>
    <dgm:cxn modelId="{5CB354E8-CE98-4240-9EDD-468C22397E30}" type="presParOf" srcId="{8B677355-2CA7-4DDD-B6EB-580C4338AFCC}" destId="{F67ADEE7-DDE2-425F-9035-FB86F813BC16}" srcOrd="2" destOrd="0" presId="urn:microsoft.com/office/officeart/2005/8/layout/orgChart1"/>
    <dgm:cxn modelId="{CDB7CF01-5188-40F5-A343-0279F247C879}" type="presParOf" srcId="{57C92387-469B-44C0-AE7D-3959F4896009}" destId="{063E101A-87C0-459E-A187-92931E01F713}" srcOrd="2" destOrd="0" presId="urn:microsoft.com/office/officeart/2005/8/layout/orgChart1"/>
    <dgm:cxn modelId="{E51D7F62-4D81-4DAB-B4DE-B80E1AE539C6}" type="presParOf" srcId="{063E101A-87C0-459E-A187-92931E01F713}" destId="{53AB731A-196B-4FA8-9E75-A5517D003C84}" srcOrd="0" destOrd="0" presId="urn:microsoft.com/office/officeart/2005/8/layout/orgChart1"/>
    <dgm:cxn modelId="{26A6CD67-16AE-4010-BB3F-8BE2B420D9E3}" type="presParOf" srcId="{063E101A-87C0-459E-A187-92931E01F713}" destId="{2B3E9E6E-A7FE-4C33-90FB-55DA13A02C0A}" srcOrd="1" destOrd="0" presId="urn:microsoft.com/office/officeart/2005/8/layout/orgChart1"/>
    <dgm:cxn modelId="{F3AA1D0B-FF48-4323-AFCE-A2CBDE3BDFE5}" type="presParOf" srcId="{2B3E9E6E-A7FE-4C33-90FB-55DA13A02C0A}" destId="{561D525A-005C-4C60-95DB-1EDB4BD2E98C}" srcOrd="0" destOrd="0" presId="urn:microsoft.com/office/officeart/2005/8/layout/orgChart1"/>
    <dgm:cxn modelId="{22F60B14-8904-41B2-99AF-93490F3C2405}" type="presParOf" srcId="{561D525A-005C-4C60-95DB-1EDB4BD2E98C}" destId="{96F6BBE9-8D63-4FFC-BF5D-2E00194317D4}" srcOrd="0" destOrd="0" presId="urn:microsoft.com/office/officeart/2005/8/layout/orgChart1"/>
    <dgm:cxn modelId="{CE701E2D-8A33-4AEF-8B01-27DAF2C05F60}" type="presParOf" srcId="{561D525A-005C-4C60-95DB-1EDB4BD2E98C}" destId="{867B37D5-25AC-4B3D-8EB4-38453933C715}" srcOrd="1" destOrd="0" presId="urn:microsoft.com/office/officeart/2005/8/layout/orgChart1"/>
    <dgm:cxn modelId="{E2AB9F65-2894-4707-B1C9-B4E95F4466FA}" type="presParOf" srcId="{2B3E9E6E-A7FE-4C33-90FB-55DA13A02C0A}" destId="{36A6CCB1-07BC-4463-A052-3F756715325B}" srcOrd="1" destOrd="0" presId="urn:microsoft.com/office/officeart/2005/8/layout/orgChart1"/>
    <dgm:cxn modelId="{C46FDE0C-0AFB-4910-B025-CCF6E2BEB1AD}" type="presParOf" srcId="{2B3E9E6E-A7FE-4C33-90FB-55DA13A02C0A}" destId="{6CA85189-7B8A-4343-BE1D-12B870E7205F}" srcOrd="2" destOrd="0" presId="urn:microsoft.com/office/officeart/2005/8/layout/orgChart1"/>
    <dgm:cxn modelId="{8878D7BE-59A1-4364-8D6E-D2B66E9C25DC}" type="presParOf" srcId="{54132772-50E7-4208-B001-2C92D00C7042}" destId="{B199DC42-1103-4C12-A8D6-68BA97F868DA}" srcOrd="2" destOrd="0" presId="urn:microsoft.com/office/officeart/2005/8/layout/orgChart1"/>
    <dgm:cxn modelId="{24F42A0C-5BFC-469E-868C-2239B59F2FE3}" type="presParOf" srcId="{54132772-50E7-4208-B001-2C92D00C7042}" destId="{DB275313-E514-4AD3-973F-C5F55B82DA38}" srcOrd="3" destOrd="0" presId="urn:microsoft.com/office/officeart/2005/8/layout/orgChart1"/>
    <dgm:cxn modelId="{C5C1F5F6-8A4A-474D-BD82-006A36B7B4F1}" type="presParOf" srcId="{DB275313-E514-4AD3-973F-C5F55B82DA38}" destId="{E0135F97-15DB-44FB-A39F-B15B613E02EC}" srcOrd="0" destOrd="0" presId="urn:microsoft.com/office/officeart/2005/8/layout/orgChart1"/>
    <dgm:cxn modelId="{D2C42474-BEC2-4DC1-8040-442DBC3462E0}" type="presParOf" srcId="{E0135F97-15DB-44FB-A39F-B15B613E02EC}" destId="{D6BA8329-0F21-4A7D-8316-C66FEA8F83AB}" srcOrd="0" destOrd="0" presId="urn:microsoft.com/office/officeart/2005/8/layout/orgChart1"/>
    <dgm:cxn modelId="{C0D15E79-7868-447A-B5B3-D7CECB3C5BA4}" type="presParOf" srcId="{E0135F97-15DB-44FB-A39F-B15B613E02EC}" destId="{273351D6-8093-414E-9433-97E3AB50EAB6}" srcOrd="1" destOrd="0" presId="urn:microsoft.com/office/officeart/2005/8/layout/orgChart1"/>
    <dgm:cxn modelId="{651B00C1-C93B-4B0A-AA87-2572398CFEFE}" type="presParOf" srcId="{DB275313-E514-4AD3-973F-C5F55B82DA38}" destId="{87EF7BAD-6498-4569-B0EC-C9C653AA0A96}" srcOrd="1" destOrd="0" presId="urn:microsoft.com/office/officeart/2005/8/layout/orgChart1"/>
    <dgm:cxn modelId="{C9062568-4CE9-4388-A84D-7FFF21C72DED}" type="presParOf" srcId="{DB275313-E514-4AD3-973F-C5F55B82DA38}" destId="{1B174710-E2E8-4972-8331-2F01157FBB93}" srcOrd="2" destOrd="0" presId="urn:microsoft.com/office/officeart/2005/8/layout/orgChart1"/>
    <dgm:cxn modelId="{602A8A7F-8F00-42A1-A0C4-A46002D98D45}" type="presParOf" srcId="{5BDC333B-AD3E-4F5C-8D70-963C9EFDC425}" destId="{D444D49C-C980-4699-86EB-4E9C57515C58}" srcOrd="2" destOrd="0" presId="urn:microsoft.com/office/officeart/2005/8/layout/orgChart1"/>
    <dgm:cxn modelId="{3FA79FC8-5022-4E75-A617-D2CB885B7C51}" type="presParOf" srcId="{10470661-EB55-4E61-8FB1-EE792781238B}" destId="{D4449BE0-84C8-4868-BA24-73582BE30C29}" srcOrd="2" destOrd="0" presId="urn:microsoft.com/office/officeart/2005/8/layout/orgChart1"/>
    <dgm:cxn modelId="{AA1DCABD-4D8A-4821-88B5-C6D13125BCC0}" type="presParOf" srcId="{10470661-EB55-4E61-8FB1-EE792781238B}" destId="{DFB15FD7-C628-440F-ABE4-26A3C9839C8F}" srcOrd="3" destOrd="0" presId="urn:microsoft.com/office/officeart/2005/8/layout/orgChart1"/>
    <dgm:cxn modelId="{E7F88215-2A74-446C-BAFC-017B5A811800}" type="presParOf" srcId="{DFB15FD7-C628-440F-ABE4-26A3C9839C8F}" destId="{89D4D588-6415-43C2-9AFD-88A4A6443971}" srcOrd="0" destOrd="0" presId="urn:microsoft.com/office/officeart/2005/8/layout/orgChart1"/>
    <dgm:cxn modelId="{66790FB7-C0A8-4F16-BD69-7B285BFE1486}" type="presParOf" srcId="{89D4D588-6415-43C2-9AFD-88A4A6443971}" destId="{3528F973-E4E4-45DC-8E72-4F37077E576C}" srcOrd="0" destOrd="0" presId="urn:microsoft.com/office/officeart/2005/8/layout/orgChart1"/>
    <dgm:cxn modelId="{40A1557B-26D7-46B3-8A3C-BAF65EAB59C9}" type="presParOf" srcId="{89D4D588-6415-43C2-9AFD-88A4A6443971}" destId="{945B1A23-F5C6-4FB7-9667-50D82EE77234}" srcOrd="1" destOrd="0" presId="urn:microsoft.com/office/officeart/2005/8/layout/orgChart1"/>
    <dgm:cxn modelId="{07EA2D30-D7B7-4A9B-96C0-1E2EE8962DA3}" type="presParOf" srcId="{DFB15FD7-C628-440F-ABE4-26A3C9839C8F}" destId="{A3CA83D7-70D9-49EE-8AEA-C9D3ABC30DDF}" srcOrd="1" destOrd="0" presId="urn:microsoft.com/office/officeart/2005/8/layout/orgChart1"/>
    <dgm:cxn modelId="{EE956759-4F57-4B17-BDC1-CE04F5E36D80}" type="presParOf" srcId="{DFB15FD7-C628-440F-ABE4-26A3C9839C8F}" destId="{960BC0B9-FCD3-4C25-9F49-78E2426CCE2C}" srcOrd="2" destOrd="0" presId="urn:microsoft.com/office/officeart/2005/8/layout/orgChart1"/>
    <dgm:cxn modelId="{A7FE87CF-F275-4E83-ADEE-9FF8F2915813}" type="presParOf" srcId="{7AC39819-1AF6-49A1-BFAF-EDC9578108E2}" destId="{77B253ED-D04E-4C57-BEFB-BEDB5B41047F}" srcOrd="2" destOrd="0" presId="urn:microsoft.com/office/officeart/2005/8/layout/orgChart1"/>
    <dgm:cxn modelId="{B2D12D31-DC62-40FB-98AF-72209F71EFDE}" type="presParOf" srcId="{80660E39-5DA2-4D20-86C5-B804174531B6}" destId="{FD5AF41C-CF26-427A-A3CC-89EFF455E010}" srcOrd="2" destOrd="0" presId="urn:microsoft.com/office/officeart/2005/8/layout/orgChart1"/>
    <dgm:cxn modelId="{08B1FE98-1674-45FE-8BCB-1A3A1E62D5C3}" type="presParOf" srcId="{80660E39-5DA2-4D20-86C5-B804174531B6}" destId="{518E6EB3-3FA5-4846-AED2-00D03A1E71D2}" srcOrd="3" destOrd="0" presId="urn:microsoft.com/office/officeart/2005/8/layout/orgChart1"/>
    <dgm:cxn modelId="{63FAC852-D828-4CE4-BA48-DDC38360CB4C}" type="presParOf" srcId="{518E6EB3-3FA5-4846-AED2-00D03A1E71D2}" destId="{9839DDEE-DBED-4BDA-990C-C3D31431F77C}" srcOrd="0" destOrd="0" presId="urn:microsoft.com/office/officeart/2005/8/layout/orgChart1"/>
    <dgm:cxn modelId="{AA859C33-C753-433F-A3D2-52571F0F006F}" type="presParOf" srcId="{9839DDEE-DBED-4BDA-990C-C3D31431F77C}" destId="{EB520F3B-30E9-4A60-B69E-1285F4EAD431}" srcOrd="0" destOrd="0" presId="urn:microsoft.com/office/officeart/2005/8/layout/orgChart1"/>
    <dgm:cxn modelId="{355F9D66-A839-4FF8-A263-E21909E15B3B}" type="presParOf" srcId="{9839DDEE-DBED-4BDA-990C-C3D31431F77C}" destId="{9B9326F7-478C-4467-8B9D-30AA73568BDA}" srcOrd="1" destOrd="0" presId="urn:microsoft.com/office/officeart/2005/8/layout/orgChart1"/>
    <dgm:cxn modelId="{ACB75D0A-DEAD-41D7-82B4-1D2BA2C1718C}" type="presParOf" srcId="{518E6EB3-3FA5-4846-AED2-00D03A1E71D2}" destId="{9096C778-6177-494B-96D2-C79BA70A4F7E}" srcOrd="1" destOrd="0" presId="urn:microsoft.com/office/officeart/2005/8/layout/orgChart1"/>
    <dgm:cxn modelId="{2B0C8019-1D24-4C46-812D-1AC7B412BC9B}" type="presParOf" srcId="{518E6EB3-3FA5-4846-AED2-00D03A1E71D2}" destId="{990F1057-337D-4C01-B535-DFB020770DC1}" srcOrd="2" destOrd="0" presId="urn:microsoft.com/office/officeart/2005/8/layout/orgChart1"/>
    <dgm:cxn modelId="{ED44736A-1406-4C2F-A5CB-A5DDA96C723C}" type="presParOf" srcId="{1073E460-3F38-4AEF-B8B2-8801092AD676}" destId="{A5976316-86E5-4780-9F8F-876FF624D5FB}" srcOrd="2" destOrd="0" presId="urn:microsoft.com/office/officeart/2005/8/layout/orgChart1"/>
    <dgm:cxn modelId="{01B14DBF-D1A0-48E5-B77F-1304D9CA1C34}" type="presParOf" srcId="{0E11F1A2-8F86-49DD-A844-DDFFECE8E655}" destId="{6C423D4D-1535-44CE-A4DD-2FD664525C79}" srcOrd="2" destOrd="0" presId="urn:microsoft.com/office/officeart/2005/8/layout/orgChart1"/>
    <dgm:cxn modelId="{4BDED94C-4E3E-4998-8079-72906DAE4D90}" type="presParOf" srcId="{0E11F1A2-8F86-49DD-A844-DDFFECE8E655}" destId="{FF32B062-E3DB-4AFD-AA6D-5B4A736FC186}" srcOrd="3" destOrd="0" presId="urn:microsoft.com/office/officeart/2005/8/layout/orgChart1"/>
    <dgm:cxn modelId="{E695072D-6288-4111-9E3A-0203EA3F6122}" type="presParOf" srcId="{FF32B062-E3DB-4AFD-AA6D-5B4A736FC186}" destId="{1680873E-1AE5-4C62-9DEE-1376932AE127}" srcOrd="0" destOrd="0" presId="urn:microsoft.com/office/officeart/2005/8/layout/orgChart1"/>
    <dgm:cxn modelId="{FC02FD68-8240-44BF-BCB1-F8FA08A3116C}" type="presParOf" srcId="{1680873E-1AE5-4C62-9DEE-1376932AE127}" destId="{91326C42-2BFF-4188-8588-E882EA7F8C68}" srcOrd="0" destOrd="0" presId="urn:microsoft.com/office/officeart/2005/8/layout/orgChart1"/>
    <dgm:cxn modelId="{8B2BD6B0-5163-4B7D-88BD-5BE2AF8929D5}" type="presParOf" srcId="{1680873E-1AE5-4C62-9DEE-1376932AE127}" destId="{49A346D4-D0E1-42E5-92E7-14C55D4D087F}" srcOrd="1" destOrd="0" presId="urn:microsoft.com/office/officeart/2005/8/layout/orgChart1"/>
    <dgm:cxn modelId="{2CE3361E-D2A4-4A63-8A7B-D20FF6AC2737}" type="presParOf" srcId="{FF32B062-E3DB-4AFD-AA6D-5B4A736FC186}" destId="{60A18C7A-6CF2-42CE-97C3-93D53C3274AF}" srcOrd="1" destOrd="0" presId="urn:microsoft.com/office/officeart/2005/8/layout/orgChart1"/>
    <dgm:cxn modelId="{D64B8144-AFD1-495F-BBB9-EDA23FA6235F}" type="presParOf" srcId="{FF32B062-E3DB-4AFD-AA6D-5B4A736FC186}" destId="{B2FAB90F-4816-41E5-B2E0-23406E34D745}" srcOrd="2" destOrd="0" presId="urn:microsoft.com/office/officeart/2005/8/layout/orgChart1"/>
    <dgm:cxn modelId="{19A7C62F-86EA-4C12-AD30-58918DEC8589}" type="presParOf" srcId="{0C984D3F-CD95-4471-82C6-0D87BF5579AA}" destId="{1E848809-A9C5-402B-9DFD-07BA94FF57ED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37A1EB-EFB8-4502-9696-7BAD785AAD9F}" type="doc">
      <dgm:prSet loTypeId="urn:microsoft.com/office/officeart/2005/8/layout/orgChart1" loCatId="hierarchy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FEBFD14-1448-4771-A06D-9BFD3524FFDC}">
      <dgm:prSet phldrT="[Текст]"/>
      <dgm:spPr/>
      <dgm:t>
        <a:bodyPr/>
        <a:lstStyle/>
        <a:p>
          <a:r>
            <a:rPr lang="ru-RU" dirty="0" smtClean="0"/>
            <a:t>Компьютеры</a:t>
          </a:r>
          <a:endParaRPr lang="ru-RU" dirty="0"/>
        </a:p>
      </dgm:t>
    </dgm:pt>
    <dgm:pt modelId="{7F462946-7DFC-42E3-8D86-C0A8985AD8FC}" type="parTrans" cxnId="{8A74897A-BAC5-4454-8CE5-0FBBE956558F}">
      <dgm:prSet/>
      <dgm:spPr/>
      <dgm:t>
        <a:bodyPr/>
        <a:lstStyle/>
        <a:p>
          <a:endParaRPr lang="ru-RU"/>
        </a:p>
      </dgm:t>
    </dgm:pt>
    <dgm:pt modelId="{3D659C26-ABE2-4781-888C-E6F6A670A314}" type="sibTrans" cxnId="{8A74897A-BAC5-4454-8CE5-0FBBE956558F}">
      <dgm:prSet/>
      <dgm:spPr/>
      <dgm:t>
        <a:bodyPr/>
        <a:lstStyle/>
        <a:p>
          <a:endParaRPr lang="ru-RU"/>
        </a:p>
      </dgm:t>
    </dgm:pt>
    <dgm:pt modelId="{F3A4EFE0-832A-4609-8634-7BCD1F29CA9F}">
      <dgm:prSet phldrT="[Текст]"/>
      <dgm:spPr/>
      <dgm:t>
        <a:bodyPr/>
        <a:lstStyle/>
        <a:p>
          <a:r>
            <a:rPr lang="ru-RU" dirty="0" smtClean="0"/>
            <a:t>Суперкомпьютеры</a:t>
          </a:r>
          <a:endParaRPr lang="ru-RU" dirty="0"/>
        </a:p>
      </dgm:t>
    </dgm:pt>
    <dgm:pt modelId="{F51258AC-02AA-4163-A0CF-313CB8363195}" type="parTrans" cxnId="{304BA611-6D24-41E9-B0E9-9E670C145601}">
      <dgm:prSet/>
      <dgm:spPr/>
      <dgm:t>
        <a:bodyPr/>
        <a:lstStyle/>
        <a:p>
          <a:endParaRPr lang="ru-RU"/>
        </a:p>
      </dgm:t>
    </dgm:pt>
    <dgm:pt modelId="{7D0CCE13-BB7C-4EB8-961F-A93125582B3E}" type="sibTrans" cxnId="{304BA611-6D24-41E9-B0E9-9E670C145601}">
      <dgm:prSet/>
      <dgm:spPr/>
      <dgm:t>
        <a:bodyPr/>
        <a:lstStyle/>
        <a:p>
          <a:endParaRPr lang="ru-RU"/>
        </a:p>
      </dgm:t>
    </dgm:pt>
    <dgm:pt modelId="{0B6171D3-ED46-468C-B8E9-47A7247D84DC}">
      <dgm:prSet phldrT="[Текст]"/>
      <dgm:spPr/>
      <dgm:t>
        <a:bodyPr/>
        <a:lstStyle/>
        <a:p>
          <a:r>
            <a:rPr lang="ru-RU" dirty="0" smtClean="0"/>
            <a:t>Серверы</a:t>
          </a:r>
          <a:endParaRPr lang="ru-RU" dirty="0"/>
        </a:p>
      </dgm:t>
    </dgm:pt>
    <dgm:pt modelId="{EC987AD0-B6D4-4603-9E7D-580BAB134F8D}" type="parTrans" cxnId="{2EC3BA90-FEA7-485D-A73D-A19213B63149}">
      <dgm:prSet/>
      <dgm:spPr/>
      <dgm:t>
        <a:bodyPr/>
        <a:lstStyle/>
        <a:p>
          <a:endParaRPr lang="ru-RU"/>
        </a:p>
      </dgm:t>
    </dgm:pt>
    <dgm:pt modelId="{0C32BF7B-3505-4BE7-95BE-70CAAE557C1F}" type="sibTrans" cxnId="{2EC3BA90-FEA7-485D-A73D-A19213B63149}">
      <dgm:prSet/>
      <dgm:spPr/>
      <dgm:t>
        <a:bodyPr/>
        <a:lstStyle/>
        <a:p>
          <a:endParaRPr lang="ru-RU"/>
        </a:p>
      </dgm:t>
    </dgm:pt>
    <dgm:pt modelId="{8ABFE006-9E90-4D03-AD9F-B7F3F9A919D6}">
      <dgm:prSet phldrT="[Текст]"/>
      <dgm:spPr/>
      <dgm:t>
        <a:bodyPr/>
        <a:lstStyle/>
        <a:p>
          <a:r>
            <a:rPr lang="ru-RU" dirty="0" smtClean="0"/>
            <a:t>Персональные компьютеры</a:t>
          </a:r>
          <a:endParaRPr lang="ru-RU" dirty="0"/>
        </a:p>
      </dgm:t>
    </dgm:pt>
    <dgm:pt modelId="{09BA05DB-3E28-41E4-B4B9-63633E5CB10C}" type="parTrans" cxnId="{D362373E-BE43-42B4-A16C-0D152AE6246C}">
      <dgm:prSet/>
      <dgm:spPr/>
      <dgm:t>
        <a:bodyPr/>
        <a:lstStyle/>
        <a:p>
          <a:endParaRPr lang="ru-RU"/>
        </a:p>
      </dgm:t>
    </dgm:pt>
    <dgm:pt modelId="{343BBF71-0849-4BC5-8E62-ED6C039C578E}" type="sibTrans" cxnId="{D362373E-BE43-42B4-A16C-0D152AE6246C}">
      <dgm:prSet/>
      <dgm:spPr/>
      <dgm:t>
        <a:bodyPr/>
        <a:lstStyle/>
        <a:p>
          <a:endParaRPr lang="ru-RU"/>
        </a:p>
      </dgm:t>
    </dgm:pt>
    <dgm:pt modelId="{2569EF47-AD68-41C6-9DE8-37C47BACA9DD}">
      <dgm:prSet/>
      <dgm:spPr/>
      <dgm:t>
        <a:bodyPr/>
        <a:lstStyle/>
        <a:p>
          <a:r>
            <a:rPr lang="ru-RU" dirty="0" smtClean="0"/>
            <a:t>Настольные</a:t>
          </a:r>
          <a:endParaRPr lang="ru-RU" dirty="0"/>
        </a:p>
      </dgm:t>
    </dgm:pt>
    <dgm:pt modelId="{73D13EB5-B116-448D-A04F-398737DCBAD6}" type="parTrans" cxnId="{A10193FF-DF57-417F-9BC7-7F0CE1FEC7CA}">
      <dgm:prSet/>
      <dgm:spPr/>
      <dgm:t>
        <a:bodyPr/>
        <a:lstStyle/>
        <a:p>
          <a:endParaRPr lang="ru-RU"/>
        </a:p>
      </dgm:t>
    </dgm:pt>
    <dgm:pt modelId="{2EA2F2ED-7356-490B-9F12-858CFBB6816D}" type="sibTrans" cxnId="{A10193FF-DF57-417F-9BC7-7F0CE1FEC7CA}">
      <dgm:prSet/>
      <dgm:spPr/>
      <dgm:t>
        <a:bodyPr/>
        <a:lstStyle/>
        <a:p>
          <a:endParaRPr lang="ru-RU"/>
        </a:p>
      </dgm:t>
    </dgm:pt>
    <dgm:pt modelId="{0D6A5611-2BFB-40C9-B582-BAAA4E2917A5}">
      <dgm:prSet/>
      <dgm:spPr/>
      <dgm:t>
        <a:bodyPr/>
        <a:lstStyle/>
        <a:p>
          <a:r>
            <a:rPr lang="ru-RU" dirty="0" smtClean="0"/>
            <a:t>Карманные</a:t>
          </a:r>
          <a:endParaRPr lang="ru-RU" dirty="0"/>
        </a:p>
      </dgm:t>
    </dgm:pt>
    <dgm:pt modelId="{9D902465-8B64-427E-A474-535867977D70}" type="parTrans" cxnId="{BD5E6F8E-7351-4300-9624-62E5D0FEC902}">
      <dgm:prSet/>
      <dgm:spPr/>
      <dgm:t>
        <a:bodyPr/>
        <a:lstStyle/>
        <a:p>
          <a:endParaRPr lang="ru-RU"/>
        </a:p>
      </dgm:t>
    </dgm:pt>
    <dgm:pt modelId="{05BF024F-E7A7-407D-8B5F-D63BE76936C6}" type="sibTrans" cxnId="{BD5E6F8E-7351-4300-9624-62E5D0FEC902}">
      <dgm:prSet/>
      <dgm:spPr/>
      <dgm:t>
        <a:bodyPr/>
        <a:lstStyle/>
        <a:p>
          <a:endParaRPr lang="ru-RU"/>
        </a:p>
      </dgm:t>
    </dgm:pt>
    <dgm:pt modelId="{29338CF8-5487-4746-ABA6-413FD5FB4F2C}">
      <dgm:prSet/>
      <dgm:spPr/>
      <dgm:t>
        <a:bodyPr/>
        <a:lstStyle/>
        <a:p>
          <a:r>
            <a:rPr lang="ru-RU" dirty="0" smtClean="0"/>
            <a:t>Портативные</a:t>
          </a:r>
          <a:endParaRPr lang="ru-RU" dirty="0"/>
        </a:p>
      </dgm:t>
    </dgm:pt>
    <dgm:pt modelId="{F6C8887F-BE0C-4126-8A07-FA42C05B4A72}" type="parTrans" cxnId="{776CDE71-198B-4E10-94FA-3DB5CC92E293}">
      <dgm:prSet/>
      <dgm:spPr/>
      <dgm:t>
        <a:bodyPr/>
        <a:lstStyle/>
        <a:p>
          <a:endParaRPr lang="ru-RU"/>
        </a:p>
      </dgm:t>
    </dgm:pt>
    <dgm:pt modelId="{FA77D53B-A9C9-4305-AF28-A82AF94B2EC5}" type="sibTrans" cxnId="{776CDE71-198B-4E10-94FA-3DB5CC92E293}">
      <dgm:prSet/>
      <dgm:spPr/>
      <dgm:t>
        <a:bodyPr/>
        <a:lstStyle/>
        <a:p>
          <a:endParaRPr lang="ru-RU"/>
        </a:p>
      </dgm:t>
    </dgm:pt>
    <dgm:pt modelId="{4B59E0C5-6EA9-4DC2-9006-CAE5C89592A5}" type="pres">
      <dgm:prSet presAssocID="{4637A1EB-EFB8-4502-9696-7BAD785AAD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6E7CEC-9DFA-4E9B-8E42-4A8C91C613D3}" type="pres">
      <dgm:prSet presAssocID="{AFEBFD14-1448-4771-A06D-9BFD3524FFDC}" presName="hierRoot1" presStyleCnt="0">
        <dgm:presLayoutVars>
          <dgm:hierBranch val="init"/>
        </dgm:presLayoutVars>
      </dgm:prSet>
      <dgm:spPr/>
    </dgm:pt>
    <dgm:pt modelId="{ED9CC776-42D6-42F6-B784-80F2A839D12F}" type="pres">
      <dgm:prSet presAssocID="{AFEBFD14-1448-4771-A06D-9BFD3524FFDC}" presName="rootComposite1" presStyleCnt="0"/>
      <dgm:spPr/>
    </dgm:pt>
    <dgm:pt modelId="{4952F7D8-35E4-46B0-BBA6-3C4EDD9A8428}" type="pres">
      <dgm:prSet presAssocID="{AFEBFD14-1448-4771-A06D-9BFD3524FFD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D12216-58ED-4DA6-BBA1-A4B8852D26C2}" type="pres">
      <dgm:prSet presAssocID="{AFEBFD14-1448-4771-A06D-9BFD3524FFD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341EB73-857E-4DFE-9EDC-2FC28CAE983E}" type="pres">
      <dgm:prSet presAssocID="{AFEBFD14-1448-4771-A06D-9BFD3524FFDC}" presName="hierChild2" presStyleCnt="0"/>
      <dgm:spPr/>
    </dgm:pt>
    <dgm:pt modelId="{44667C94-71C9-496D-83AB-A748580F166D}" type="pres">
      <dgm:prSet presAssocID="{F51258AC-02AA-4163-A0CF-313CB8363195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9FF4604-FAD4-4CDA-A343-C519684C2112}" type="pres">
      <dgm:prSet presAssocID="{F3A4EFE0-832A-4609-8634-7BCD1F29CA9F}" presName="hierRoot2" presStyleCnt="0">
        <dgm:presLayoutVars>
          <dgm:hierBranch val="init"/>
        </dgm:presLayoutVars>
      </dgm:prSet>
      <dgm:spPr/>
    </dgm:pt>
    <dgm:pt modelId="{622D2CEB-335F-4477-982C-58B30757A380}" type="pres">
      <dgm:prSet presAssocID="{F3A4EFE0-832A-4609-8634-7BCD1F29CA9F}" presName="rootComposite" presStyleCnt="0"/>
      <dgm:spPr/>
    </dgm:pt>
    <dgm:pt modelId="{366D74D5-3517-4210-82C8-8FE6B606EAD8}" type="pres">
      <dgm:prSet presAssocID="{F3A4EFE0-832A-4609-8634-7BCD1F29CA9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A27E99-DA52-4533-9CD8-E554BECEE648}" type="pres">
      <dgm:prSet presAssocID="{F3A4EFE0-832A-4609-8634-7BCD1F29CA9F}" presName="rootConnector" presStyleLbl="node2" presStyleIdx="0" presStyleCnt="3"/>
      <dgm:spPr/>
      <dgm:t>
        <a:bodyPr/>
        <a:lstStyle/>
        <a:p>
          <a:endParaRPr lang="ru-RU"/>
        </a:p>
      </dgm:t>
    </dgm:pt>
    <dgm:pt modelId="{0AD55AF5-4031-4495-8A6B-1C87FCD031DD}" type="pres">
      <dgm:prSet presAssocID="{F3A4EFE0-832A-4609-8634-7BCD1F29CA9F}" presName="hierChild4" presStyleCnt="0"/>
      <dgm:spPr/>
    </dgm:pt>
    <dgm:pt modelId="{49890568-D959-41D1-AFAC-780A403769BF}" type="pres">
      <dgm:prSet presAssocID="{F3A4EFE0-832A-4609-8634-7BCD1F29CA9F}" presName="hierChild5" presStyleCnt="0"/>
      <dgm:spPr/>
    </dgm:pt>
    <dgm:pt modelId="{23833E02-0041-454A-9559-E5ECCD37B8BA}" type="pres">
      <dgm:prSet presAssocID="{EC987AD0-B6D4-4603-9E7D-580BAB134F8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4D757947-1D4C-4C02-820C-F32D667469CD}" type="pres">
      <dgm:prSet presAssocID="{0B6171D3-ED46-468C-B8E9-47A7247D84DC}" presName="hierRoot2" presStyleCnt="0">
        <dgm:presLayoutVars>
          <dgm:hierBranch val="init"/>
        </dgm:presLayoutVars>
      </dgm:prSet>
      <dgm:spPr/>
    </dgm:pt>
    <dgm:pt modelId="{A9BEC84F-D55B-48D2-B4CF-80C04EFF3655}" type="pres">
      <dgm:prSet presAssocID="{0B6171D3-ED46-468C-B8E9-47A7247D84DC}" presName="rootComposite" presStyleCnt="0"/>
      <dgm:spPr/>
    </dgm:pt>
    <dgm:pt modelId="{4D416324-2A17-49AF-9E89-2A7F0E536459}" type="pres">
      <dgm:prSet presAssocID="{0B6171D3-ED46-468C-B8E9-47A7247D84D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71A3DA-5FD8-4572-B4D0-1061BA4E49F8}" type="pres">
      <dgm:prSet presAssocID="{0B6171D3-ED46-468C-B8E9-47A7247D84DC}" presName="rootConnector" presStyleLbl="node2" presStyleIdx="1" presStyleCnt="3"/>
      <dgm:spPr/>
      <dgm:t>
        <a:bodyPr/>
        <a:lstStyle/>
        <a:p>
          <a:endParaRPr lang="ru-RU"/>
        </a:p>
      </dgm:t>
    </dgm:pt>
    <dgm:pt modelId="{D1E3226A-07EA-4CB1-81FD-0A9BD156C491}" type="pres">
      <dgm:prSet presAssocID="{0B6171D3-ED46-468C-B8E9-47A7247D84DC}" presName="hierChild4" presStyleCnt="0"/>
      <dgm:spPr/>
    </dgm:pt>
    <dgm:pt modelId="{E9506325-6C96-47F1-8571-B4DADE92C0B3}" type="pres">
      <dgm:prSet presAssocID="{0B6171D3-ED46-468C-B8E9-47A7247D84DC}" presName="hierChild5" presStyleCnt="0"/>
      <dgm:spPr/>
    </dgm:pt>
    <dgm:pt modelId="{82234FB1-9390-4E45-96AD-B29BFF7554C1}" type="pres">
      <dgm:prSet presAssocID="{09BA05DB-3E28-41E4-B4B9-63633E5CB10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52349E8-63E1-43FD-9ADE-1FE77EE7F35F}" type="pres">
      <dgm:prSet presAssocID="{8ABFE006-9E90-4D03-AD9F-B7F3F9A919D6}" presName="hierRoot2" presStyleCnt="0">
        <dgm:presLayoutVars>
          <dgm:hierBranch val="init"/>
        </dgm:presLayoutVars>
      </dgm:prSet>
      <dgm:spPr/>
    </dgm:pt>
    <dgm:pt modelId="{878A4DFB-E44B-46C3-9134-A8B72924736E}" type="pres">
      <dgm:prSet presAssocID="{8ABFE006-9E90-4D03-AD9F-B7F3F9A919D6}" presName="rootComposite" presStyleCnt="0"/>
      <dgm:spPr/>
    </dgm:pt>
    <dgm:pt modelId="{C7B654CF-9641-4EEF-9232-6583193EF93D}" type="pres">
      <dgm:prSet presAssocID="{8ABFE006-9E90-4D03-AD9F-B7F3F9A919D6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A28642-B345-4E40-B0F7-291AC9600F59}" type="pres">
      <dgm:prSet presAssocID="{8ABFE006-9E90-4D03-AD9F-B7F3F9A919D6}" presName="rootConnector" presStyleLbl="node2" presStyleIdx="2" presStyleCnt="3"/>
      <dgm:spPr/>
      <dgm:t>
        <a:bodyPr/>
        <a:lstStyle/>
        <a:p>
          <a:endParaRPr lang="ru-RU"/>
        </a:p>
      </dgm:t>
    </dgm:pt>
    <dgm:pt modelId="{C246D6A6-240A-4A92-834F-06A420B2596D}" type="pres">
      <dgm:prSet presAssocID="{8ABFE006-9E90-4D03-AD9F-B7F3F9A919D6}" presName="hierChild4" presStyleCnt="0"/>
      <dgm:spPr/>
    </dgm:pt>
    <dgm:pt modelId="{D6F5B265-FA26-4458-B6A2-6402204BFC89}" type="pres">
      <dgm:prSet presAssocID="{73D13EB5-B116-448D-A04F-398737DCBAD6}" presName="Name37" presStyleLbl="parChTrans1D3" presStyleIdx="0" presStyleCnt="3"/>
      <dgm:spPr/>
      <dgm:t>
        <a:bodyPr/>
        <a:lstStyle/>
        <a:p>
          <a:endParaRPr lang="ru-RU"/>
        </a:p>
      </dgm:t>
    </dgm:pt>
    <dgm:pt modelId="{918D73F2-8724-4C0B-9B79-D81FBE22EA01}" type="pres">
      <dgm:prSet presAssocID="{2569EF47-AD68-41C6-9DE8-37C47BACA9DD}" presName="hierRoot2" presStyleCnt="0">
        <dgm:presLayoutVars>
          <dgm:hierBranch val="init"/>
        </dgm:presLayoutVars>
      </dgm:prSet>
      <dgm:spPr/>
    </dgm:pt>
    <dgm:pt modelId="{0F98A044-0A5E-4CD7-9703-61DBCFAB019A}" type="pres">
      <dgm:prSet presAssocID="{2569EF47-AD68-41C6-9DE8-37C47BACA9DD}" presName="rootComposite" presStyleCnt="0"/>
      <dgm:spPr/>
    </dgm:pt>
    <dgm:pt modelId="{1FCC15C4-643D-48DA-863C-A9DB1709BD05}" type="pres">
      <dgm:prSet presAssocID="{2569EF47-AD68-41C6-9DE8-37C47BACA9DD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9FBE09-F0B1-4E8D-A946-1D176A47644A}" type="pres">
      <dgm:prSet presAssocID="{2569EF47-AD68-41C6-9DE8-37C47BACA9DD}" presName="rootConnector" presStyleLbl="node3" presStyleIdx="0" presStyleCnt="3"/>
      <dgm:spPr/>
      <dgm:t>
        <a:bodyPr/>
        <a:lstStyle/>
        <a:p>
          <a:endParaRPr lang="ru-RU"/>
        </a:p>
      </dgm:t>
    </dgm:pt>
    <dgm:pt modelId="{F97554DB-827E-40F9-8E23-C861EA604D77}" type="pres">
      <dgm:prSet presAssocID="{2569EF47-AD68-41C6-9DE8-37C47BACA9DD}" presName="hierChild4" presStyleCnt="0"/>
      <dgm:spPr/>
    </dgm:pt>
    <dgm:pt modelId="{A89D4DE4-1CBF-4CEC-8E5F-D5744B69D3C5}" type="pres">
      <dgm:prSet presAssocID="{2569EF47-AD68-41C6-9DE8-37C47BACA9DD}" presName="hierChild5" presStyleCnt="0"/>
      <dgm:spPr/>
    </dgm:pt>
    <dgm:pt modelId="{9F6460B6-1079-40B1-8C44-554DFFC2061B}" type="pres">
      <dgm:prSet presAssocID="{F6C8887F-BE0C-4126-8A07-FA42C05B4A72}" presName="Name37" presStyleLbl="parChTrans1D3" presStyleIdx="1" presStyleCnt="3"/>
      <dgm:spPr/>
      <dgm:t>
        <a:bodyPr/>
        <a:lstStyle/>
        <a:p>
          <a:endParaRPr lang="ru-RU"/>
        </a:p>
      </dgm:t>
    </dgm:pt>
    <dgm:pt modelId="{74FD8E89-6F39-437A-9B3B-F0A8F9FEA229}" type="pres">
      <dgm:prSet presAssocID="{29338CF8-5487-4746-ABA6-413FD5FB4F2C}" presName="hierRoot2" presStyleCnt="0">
        <dgm:presLayoutVars>
          <dgm:hierBranch val="init"/>
        </dgm:presLayoutVars>
      </dgm:prSet>
      <dgm:spPr/>
    </dgm:pt>
    <dgm:pt modelId="{90D71D0A-420E-47A2-B5CD-4ACA45F4AC64}" type="pres">
      <dgm:prSet presAssocID="{29338CF8-5487-4746-ABA6-413FD5FB4F2C}" presName="rootComposite" presStyleCnt="0"/>
      <dgm:spPr/>
    </dgm:pt>
    <dgm:pt modelId="{1787870D-6095-484B-B726-2B479654F94B}" type="pres">
      <dgm:prSet presAssocID="{29338CF8-5487-4746-ABA6-413FD5FB4F2C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C06074-1A7D-4BE8-A455-5204CD80EA2B}" type="pres">
      <dgm:prSet presAssocID="{29338CF8-5487-4746-ABA6-413FD5FB4F2C}" presName="rootConnector" presStyleLbl="node3" presStyleIdx="1" presStyleCnt="3"/>
      <dgm:spPr/>
      <dgm:t>
        <a:bodyPr/>
        <a:lstStyle/>
        <a:p>
          <a:endParaRPr lang="ru-RU"/>
        </a:p>
      </dgm:t>
    </dgm:pt>
    <dgm:pt modelId="{914EAFB2-196D-47F1-9EB7-BF495FA9B967}" type="pres">
      <dgm:prSet presAssocID="{29338CF8-5487-4746-ABA6-413FD5FB4F2C}" presName="hierChild4" presStyleCnt="0"/>
      <dgm:spPr/>
    </dgm:pt>
    <dgm:pt modelId="{2D9FBDEA-1B2C-4C63-9990-99CAE87AADC5}" type="pres">
      <dgm:prSet presAssocID="{29338CF8-5487-4746-ABA6-413FD5FB4F2C}" presName="hierChild5" presStyleCnt="0"/>
      <dgm:spPr/>
    </dgm:pt>
    <dgm:pt modelId="{163C027E-8315-4766-8B27-F424ACB16726}" type="pres">
      <dgm:prSet presAssocID="{9D902465-8B64-427E-A474-535867977D70}" presName="Name37" presStyleLbl="parChTrans1D3" presStyleIdx="2" presStyleCnt="3"/>
      <dgm:spPr/>
      <dgm:t>
        <a:bodyPr/>
        <a:lstStyle/>
        <a:p>
          <a:endParaRPr lang="ru-RU"/>
        </a:p>
      </dgm:t>
    </dgm:pt>
    <dgm:pt modelId="{4072CBC3-0E32-4C18-AC78-85318969F3B5}" type="pres">
      <dgm:prSet presAssocID="{0D6A5611-2BFB-40C9-B582-BAAA4E2917A5}" presName="hierRoot2" presStyleCnt="0">
        <dgm:presLayoutVars>
          <dgm:hierBranch val="init"/>
        </dgm:presLayoutVars>
      </dgm:prSet>
      <dgm:spPr/>
    </dgm:pt>
    <dgm:pt modelId="{C7E812FC-DCF9-4187-9A1E-724940DCE0E8}" type="pres">
      <dgm:prSet presAssocID="{0D6A5611-2BFB-40C9-B582-BAAA4E2917A5}" presName="rootComposite" presStyleCnt="0"/>
      <dgm:spPr/>
    </dgm:pt>
    <dgm:pt modelId="{80904ABF-5BC1-4108-89FF-B72C5DD3AF7A}" type="pres">
      <dgm:prSet presAssocID="{0D6A5611-2BFB-40C9-B582-BAAA4E2917A5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09CF14-D65F-4FA4-9E14-246F62064395}" type="pres">
      <dgm:prSet presAssocID="{0D6A5611-2BFB-40C9-B582-BAAA4E2917A5}" presName="rootConnector" presStyleLbl="node3" presStyleIdx="2" presStyleCnt="3"/>
      <dgm:spPr/>
      <dgm:t>
        <a:bodyPr/>
        <a:lstStyle/>
        <a:p>
          <a:endParaRPr lang="ru-RU"/>
        </a:p>
      </dgm:t>
    </dgm:pt>
    <dgm:pt modelId="{69DEE80C-C4C2-4BBC-9F26-320AD48AF99F}" type="pres">
      <dgm:prSet presAssocID="{0D6A5611-2BFB-40C9-B582-BAAA4E2917A5}" presName="hierChild4" presStyleCnt="0"/>
      <dgm:spPr/>
    </dgm:pt>
    <dgm:pt modelId="{0583C6CD-E853-413F-ACA6-39B4B07800D2}" type="pres">
      <dgm:prSet presAssocID="{0D6A5611-2BFB-40C9-B582-BAAA4E2917A5}" presName="hierChild5" presStyleCnt="0"/>
      <dgm:spPr/>
    </dgm:pt>
    <dgm:pt modelId="{2553CF6C-C2A4-4BB4-906E-8050E8347F9E}" type="pres">
      <dgm:prSet presAssocID="{8ABFE006-9E90-4D03-AD9F-B7F3F9A919D6}" presName="hierChild5" presStyleCnt="0"/>
      <dgm:spPr/>
    </dgm:pt>
    <dgm:pt modelId="{3B1E07E2-3908-4407-97B7-AE747C5D06CE}" type="pres">
      <dgm:prSet presAssocID="{AFEBFD14-1448-4771-A06D-9BFD3524FFDC}" presName="hierChild3" presStyleCnt="0"/>
      <dgm:spPr/>
    </dgm:pt>
  </dgm:ptLst>
  <dgm:cxnLst>
    <dgm:cxn modelId="{8A74897A-BAC5-4454-8CE5-0FBBE956558F}" srcId="{4637A1EB-EFB8-4502-9696-7BAD785AAD9F}" destId="{AFEBFD14-1448-4771-A06D-9BFD3524FFDC}" srcOrd="0" destOrd="0" parTransId="{7F462946-7DFC-42E3-8D86-C0A8985AD8FC}" sibTransId="{3D659C26-ABE2-4781-888C-E6F6A670A314}"/>
    <dgm:cxn modelId="{F368FB7E-22CC-4694-9871-D7E1234A327C}" type="presOf" srcId="{F3A4EFE0-832A-4609-8634-7BCD1F29CA9F}" destId="{CCA27E99-DA52-4533-9CD8-E554BECEE648}" srcOrd="1" destOrd="0" presId="urn:microsoft.com/office/officeart/2005/8/layout/orgChart1"/>
    <dgm:cxn modelId="{8EA8AFC9-383F-4333-A905-F209C6FEF10C}" type="presOf" srcId="{29338CF8-5487-4746-ABA6-413FD5FB4F2C}" destId="{B3C06074-1A7D-4BE8-A455-5204CD80EA2B}" srcOrd="1" destOrd="0" presId="urn:microsoft.com/office/officeart/2005/8/layout/orgChart1"/>
    <dgm:cxn modelId="{C7D7A341-C7C2-49F2-9D29-34CF7F2AA8ED}" type="presOf" srcId="{2569EF47-AD68-41C6-9DE8-37C47BACA9DD}" destId="{489FBE09-F0B1-4E8D-A946-1D176A47644A}" srcOrd="1" destOrd="0" presId="urn:microsoft.com/office/officeart/2005/8/layout/orgChart1"/>
    <dgm:cxn modelId="{48709431-3A4E-4D56-A018-178117E79B3F}" type="presOf" srcId="{0D6A5611-2BFB-40C9-B582-BAAA4E2917A5}" destId="{6B09CF14-D65F-4FA4-9E14-246F62064395}" srcOrd="1" destOrd="0" presId="urn:microsoft.com/office/officeart/2005/8/layout/orgChart1"/>
    <dgm:cxn modelId="{776CDE71-198B-4E10-94FA-3DB5CC92E293}" srcId="{8ABFE006-9E90-4D03-AD9F-B7F3F9A919D6}" destId="{29338CF8-5487-4746-ABA6-413FD5FB4F2C}" srcOrd="1" destOrd="0" parTransId="{F6C8887F-BE0C-4126-8A07-FA42C05B4A72}" sibTransId="{FA77D53B-A9C9-4305-AF28-A82AF94B2EC5}"/>
    <dgm:cxn modelId="{79DBAEAA-6CE6-4BA9-B03A-3ABD69DB2703}" type="presOf" srcId="{2569EF47-AD68-41C6-9DE8-37C47BACA9DD}" destId="{1FCC15C4-643D-48DA-863C-A9DB1709BD05}" srcOrd="0" destOrd="0" presId="urn:microsoft.com/office/officeart/2005/8/layout/orgChart1"/>
    <dgm:cxn modelId="{A9D752A5-A001-4769-89C2-D4E1D00236CB}" type="presOf" srcId="{F6C8887F-BE0C-4126-8A07-FA42C05B4A72}" destId="{9F6460B6-1079-40B1-8C44-554DFFC2061B}" srcOrd="0" destOrd="0" presId="urn:microsoft.com/office/officeart/2005/8/layout/orgChart1"/>
    <dgm:cxn modelId="{304BA611-6D24-41E9-B0E9-9E670C145601}" srcId="{AFEBFD14-1448-4771-A06D-9BFD3524FFDC}" destId="{F3A4EFE0-832A-4609-8634-7BCD1F29CA9F}" srcOrd="0" destOrd="0" parTransId="{F51258AC-02AA-4163-A0CF-313CB8363195}" sibTransId="{7D0CCE13-BB7C-4EB8-961F-A93125582B3E}"/>
    <dgm:cxn modelId="{E581DDB7-AA34-4E52-91C2-E2CAF7A7BF1A}" type="presOf" srcId="{8ABFE006-9E90-4D03-AD9F-B7F3F9A919D6}" destId="{7DA28642-B345-4E40-B0F7-291AC9600F59}" srcOrd="1" destOrd="0" presId="urn:microsoft.com/office/officeart/2005/8/layout/orgChart1"/>
    <dgm:cxn modelId="{0E4BD636-B85E-4AF3-B8B4-28FE4327EED1}" type="presOf" srcId="{F51258AC-02AA-4163-A0CF-313CB8363195}" destId="{44667C94-71C9-496D-83AB-A748580F166D}" srcOrd="0" destOrd="0" presId="urn:microsoft.com/office/officeart/2005/8/layout/orgChart1"/>
    <dgm:cxn modelId="{27CCFCC8-3C9C-4499-8883-A2DFB36530FF}" type="presOf" srcId="{F3A4EFE0-832A-4609-8634-7BCD1F29CA9F}" destId="{366D74D5-3517-4210-82C8-8FE6B606EAD8}" srcOrd="0" destOrd="0" presId="urn:microsoft.com/office/officeart/2005/8/layout/orgChart1"/>
    <dgm:cxn modelId="{4CC00792-CCEC-46D3-A4B1-E1D5055BC228}" type="presOf" srcId="{8ABFE006-9E90-4D03-AD9F-B7F3F9A919D6}" destId="{C7B654CF-9641-4EEF-9232-6583193EF93D}" srcOrd="0" destOrd="0" presId="urn:microsoft.com/office/officeart/2005/8/layout/orgChart1"/>
    <dgm:cxn modelId="{D362373E-BE43-42B4-A16C-0D152AE6246C}" srcId="{AFEBFD14-1448-4771-A06D-9BFD3524FFDC}" destId="{8ABFE006-9E90-4D03-AD9F-B7F3F9A919D6}" srcOrd="2" destOrd="0" parTransId="{09BA05DB-3E28-41E4-B4B9-63633E5CB10C}" sibTransId="{343BBF71-0849-4BC5-8E62-ED6C039C578E}"/>
    <dgm:cxn modelId="{76F54C7A-5762-4EC1-A163-5DCD6D6CB45A}" type="presOf" srcId="{9D902465-8B64-427E-A474-535867977D70}" destId="{163C027E-8315-4766-8B27-F424ACB16726}" srcOrd="0" destOrd="0" presId="urn:microsoft.com/office/officeart/2005/8/layout/orgChart1"/>
    <dgm:cxn modelId="{2EC3BA90-FEA7-485D-A73D-A19213B63149}" srcId="{AFEBFD14-1448-4771-A06D-9BFD3524FFDC}" destId="{0B6171D3-ED46-468C-B8E9-47A7247D84DC}" srcOrd="1" destOrd="0" parTransId="{EC987AD0-B6D4-4603-9E7D-580BAB134F8D}" sibTransId="{0C32BF7B-3505-4BE7-95BE-70CAAE557C1F}"/>
    <dgm:cxn modelId="{BD5E6F8E-7351-4300-9624-62E5D0FEC902}" srcId="{8ABFE006-9E90-4D03-AD9F-B7F3F9A919D6}" destId="{0D6A5611-2BFB-40C9-B582-BAAA4E2917A5}" srcOrd="2" destOrd="0" parTransId="{9D902465-8B64-427E-A474-535867977D70}" sibTransId="{05BF024F-E7A7-407D-8B5F-D63BE76936C6}"/>
    <dgm:cxn modelId="{43396A27-891F-4D1E-BF90-466915652C4A}" type="presOf" srcId="{0B6171D3-ED46-468C-B8E9-47A7247D84DC}" destId="{4D416324-2A17-49AF-9E89-2A7F0E536459}" srcOrd="0" destOrd="0" presId="urn:microsoft.com/office/officeart/2005/8/layout/orgChart1"/>
    <dgm:cxn modelId="{A10193FF-DF57-417F-9BC7-7F0CE1FEC7CA}" srcId="{8ABFE006-9E90-4D03-AD9F-B7F3F9A919D6}" destId="{2569EF47-AD68-41C6-9DE8-37C47BACA9DD}" srcOrd="0" destOrd="0" parTransId="{73D13EB5-B116-448D-A04F-398737DCBAD6}" sibTransId="{2EA2F2ED-7356-490B-9F12-858CFBB6816D}"/>
    <dgm:cxn modelId="{067BEB08-7E9E-4196-A9DF-B9E7B9C94E87}" type="presOf" srcId="{0D6A5611-2BFB-40C9-B582-BAAA4E2917A5}" destId="{80904ABF-5BC1-4108-89FF-B72C5DD3AF7A}" srcOrd="0" destOrd="0" presId="urn:microsoft.com/office/officeart/2005/8/layout/orgChart1"/>
    <dgm:cxn modelId="{228BBFCB-9CE3-49B2-9427-2DA78E9FDA35}" type="presOf" srcId="{73D13EB5-B116-448D-A04F-398737DCBAD6}" destId="{D6F5B265-FA26-4458-B6A2-6402204BFC89}" srcOrd="0" destOrd="0" presId="urn:microsoft.com/office/officeart/2005/8/layout/orgChart1"/>
    <dgm:cxn modelId="{9E845416-138D-4CC9-AA05-B586EC1B3D6F}" type="presOf" srcId="{0B6171D3-ED46-468C-B8E9-47A7247D84DC}" destId="{8071A3DA-5FD8-4572-B4D0-1061BA4E49F8}" srcOrd="1" destOrd="0" presId="urn:microsoft.com/office/officeart/2005/8/layout/orgChart1"/>
    <dgm:cxn modelId="{052B2AED-44C0-4DCF-BCCA-E0795555DBFF}" type="presOf" srcId="{09BA05DB-3E28-41E4-B4B9-63633E5CB10C}" destId="{82234FB1-9390-4E45-96AD-B29BFF7554C1}" srcOrd="0" destOrd="0" presId="urn:microsoft.com/office/officeart/2005/8/layout/orgChart1"/>
    <dgm:cxn modelId="{2149BCDE-62C4-486D-8FEB-F74F90419580}" type="presOf" srcId="{AFEBFD14-1448-4771-A06D-9BFD3524FFDC}" destId="{FFD12216-58ED-4DA6-BBA1-A4B8852D26C2}" srcOrd="1" destOrd="0" presId="urn:microsoft.com/office/officeart/2005/8/layout/orgChart1"/>
    <dgm:cxn modelId="{990E8D54-CD21-4281-9864-6405C9EA43C5}" type="presOf" srcId="{EC987AD0-B6D4-4603-9E7D-580BAB134F8D}" destId="{23833E02-0041-454A-9559-E5ECCD37B8BA}" srcOrd="0" destOrd="0" presId="urn:microsoft.com/office/officeart/2005/8/layout/orgChart1"/>
    <dgm:cxn modelId="{952F77E8-09D4-4F1B-8D3C-C618DD91F0D8}" type="presOf" srcId="{4637A1EB-EFB8-4502-9696-7BAD785AAD9F}" destId="{4B59E0C5-6EA9-4DC2-9006-CAE5C89592A5}" srcOrd="0" destOrd="0" presId="urn:microsoft.com/office/officeart/2005/8/layout/orgChart1"/>
    <dgm:cxn modelId="{11B17776-3B94-4DD4-9C22-AF4F5476587E}" type="presOf" srcId="{29338CF8-5487-4746-ABA6-413FD5FB4F2C}" destId="{1787870D-6095-484B-B726-2B479654F94B}" srcOrd="0" destOrd="0" presId="urn:microsoft.com/office/officeart/2005/8/layout/orgChart1"/>
    <dgm:cxn modelId="{9E274293-8B04-4C43-B566-5A9618FEFC80}" type="presOf" srcId="{AFEBFD14-1448-4771-A06D-9BFD3524FFDC}" destId="{4952F7D8-35E4-46B0-BBA6-3C4EDD9A8428}" srcOrd="0" destOrd="0" presId="urn:microsoft.com/office/officeart/2005/8/layout/orgChart1"/>
    <dgm:cxn modelId="{88BAA138-59EC-4AA7-BB0E-62909B6F9781}" type="presParOf" srcId="{4B59E0C5-6EA9-4DC2-9006-CAE5C89592A5}" destId="{B56E7CEC-9DFA-4E9B-8E42-4A8C91C613D3}" srcOrd="0" destOrd="0" presId="urn:microsoft.com/office/officeart/2005/8/layout/orgChart1"/>
    <dgm:cxn modelId="{4CA19AE3-3331-4DF6-BEC8-9FDE10F2E97A}" type="presParOf" srcId="{B56E7CEC-9DFA-4E9B-8E42-4A8C91C613D3}" destId="{ED9CC776-42D6-42F6-B784-80F2A839D12F}" srcOrd="0" destOrd="0" presId="urn:microsoft.com/office/officeart/2005/8/layout/orgChart1"/>
    <dgm:cxn modelId="{9426B3D8-07C7-40D3-9C12-20ACC0F0EE94}" type="presParOf" srcId="{ED9CC776-42D6-42F6-B784-80F2A839D12F}" destId="{4952F7D8-35E4-46B0-BBA6-3C4EDD9A8428}" srcOrd="0" destOrd="0" presId="urn:microsoft.com/office/officeart/2005/8/layout/orgChart1"/>
    <dgm:cxn modelId="{DE4393BD-CF41-423D-AE39-DEEE861A34F9}" type="presParOf" srcId="{ED9CC776-42D6-42F6-B784-80F2A839D12F}" destId="{FFD12216-58ED-4DA6-BBA1-A4B8852D26C2}" srcOrd="1" destOrd="0" presId="urn:microsoft.com/office/officeart/2005/8/layout/orgChart1"/>
    <dgm:cxn modelId="{21891AB5-8C16-4820-B8E1-D7CBFE555D9D}" type="presParOf" srcId="{B56E7CEC-9DFA-4E9B-8E42-4A8C91C613D3}" destId="{E341EB73-857E-4DFE-9EDC-2FC28CAE983E}" srcOrd="1" destOrd="0" presId="urn:microsoft.com/office/officeart/2005/8/layout/orgChart1"/>
    <dgm:cxn modelId="{4E6B222E-9417-4C6C-A69F-C74A1F67EFFC}" type="presParOf" srcId="{E341EB73-857E-4DFE-9EDC-2FC28CAE983E}" destId="{44667C94-71C9-496D-83AB-A748580F166D}" srcOrd="0" destOrd="0" presId="urn:microsoft.com/office/officeart/2005/8/layout/orgChart1"/>
    <dgm:cxn modelId="{E14F37E4-B112-4B88-936D-BE63FAFA6557}" type="presParOf" srcId="{E341EB73-857E-4DFE-9EDC-2FC28CAE983E}" destId="{29FF4604-FAD4-4CDA-A343-C519684C2112}" srcOrd="1" destOrd="0" presId="urn:microsoft.com/office/officeart/2005/8/layout/orgChart1"/>
    <dgm:cxn modelId="{23F00A3E-1D76-4EFD-911C-6C9D8CFBB26A}" type="presParOf" srcId="{29FF4604-FAD4-4CDA-A343-C519684C2112}" destId="{622D2CEB-335F-4477-982C-58B30757A380}" srcOrd="0" destOrd="0" presId="urn:microsoft.com/office/officeart/2005/8/layout/orgChart1"/>
    <dgm:cxn modelId="{8213F45E-06EB-44AC-A471-86C2887C0C79}" type="presParOf" srcId="{622D2CEB-335F-4477-982C-58B30757A380}" destId="{366D74D5-3517-4210-82C8-8FE6B606EAD8}" srcOrd="0" destOrd="0" presId="urn:microsoft.com/office/officeart/2005/8/layout/orgChart1"/>
    <dgm:cxn modelId="{561FB38F-06DE-4F39-AA8A-679B13DC29D9}" type="presParOf" srcId="{622D2CEB-335F-4477-982C-58B30757A380}" destId="{CCA27E99-DA52-4533-9CD8-E554BECEE648}" srcOrd="1" destOrd="0" presId="urn:microsoft.com/office/officeart/2005/8/layout/orgChart1"/>
    <dgm:cxn modelId="{5FF314D8-9D1B-4F82-96B3-6CFA13204B55}" type="presParOf" srcId="{29FF4604-FAD4-4CDA-A343-C519684C2112}" destId="{0AD55AF5-4031-4495-8A6B-1C87FCD031DD}" srcOrd="1" destOrd="0" presId="urn:microsoft.com/office/officeart/2005/8/layout/orgChart1"/>
    <dgm:cxn modelId="{B8AF4330-047E-4298-85EE-0CF80E257A89}" type="presParOf" srcId="{29FF4604-FAD4-4CDA-A343-C519684C2112}" destId="{49890568-D959-41D1-AFAC-780A403769BF}" srcOrd="2" destOrd="0" presId="urn:microsoft.com/office/officeart/2005/8/layout/orgChart1"/>
    <dgm:cxn modelId="{2CBA96BD-C864-4031-9C6C-30B34BFE3438}" type="presParOf" srcId="{E341EB73-857E-4DFE-9EDC-2FC28CAE983E}" destId="{23833E02-0041-454A-9559-E5ECCD37B8BA}" srcOrd="2" destOrd="0" presId="urn:microsoft.com/office/officeart/2005/8/layout/orgChart1"/>
    <dgm:cxn modelId="{1B5EAFBD-569A-4F75-A2BA-60A39B05B500}" type="presParOf" srcId="{E341EB73-857E-4DFE-9EDC-2FC28CAE983E}" destId="{4D757947-1D4C-4C02-820C-F32D667469CD}" srcOrd="3" destOrd="0" presId="urn:microsoft.com/office/officeart/2005/8/layout/orgChart1"/>
    <dgm:cxn modelId="{E2A65BB8-B2E9-4708-A8D5-6B55D4EBF087}" type="presParOf" srcId="{4D757947-1D4C-4C02-820C-F32D667469CD}" destId="{A9BEC84F-D55B-48D2-B4CF-80C04EFF3655}" srcOrd="0" destOrd="0" presId="urn:microsoft.com/office/officeart/2005/8/layout/orgChart1"/>
    <dgm:cxn modelId="{90247E5F-3E12-41EC-BE6F-5ABF7EFF5368}" type="presParOf" srcId="{A9BEC84F-D55B-48D2-B4CF-80C04EFF3655}" destId="{4D416324-2A17-49AF-9E89-2A7F0E536459}" srcOrd="0" destOrd="0" presId="urn:microsoft.com/office/officeart/2005/8/layout/orgChart1"/>
    <dgm:cxn modelId="{00517C67-64F7-4340-8249-8424208BF51D}" type="presParOf" srcId="{A9BEC84F-D55B-48D2-B4CF-80C04EFF3655}" destId="{8071A3DA-5FD8-4572-B4D0-1061BA4E49F8}" srcOrd="1" destOrd="0" presId="urn:microsoft.com/office/officeart/2005/8/layout/orgChart1"/>
    <dgm:cxn modelId="{52949BE1-C6C1-4F25-9FC5-C09E74A83C87}" type="presParOf" srcId="{4D757947-1D4C-4C02-820C-F32D667469CD}" destId="{D1E3226A-07EA-4CB1-81FD-0A9BD156C491}" srcOrd="1" destOrd="0" presId="urn:microsoft.com/office/officeart/2005/8/layout/orgChart1"/>
    <dgm:cxn modelId="{BC5D3960-4AB9-4BD1-8660-E31F1157703A}" type="presParOf" srcId="{4D757947-1D4C-4C02-820C-F32D667469CD}" destId="{E9506325-6C96-47F1-8571-B4DADE92C0B3}" srcOrd="2" destOrd="0" presId="urn:microsoft.com/office/officeart/2005/8/layout/orgChart1"/>
    <dgm:cxn modelId="{C56EA51C-7217-4190-9A99-952E62F2E3F5}" type="presParOf" srcId="{E341EB73-857E-4DFE-9EDC-2FC28CAE983E}" destId="{82234FB1-9390-4E45-96AD-B29BFF7554C1}" srcOrd="4" destOrd="0" presId="urn:microsoft.com/office/officeart/2005/8/layout/orgChart1"/>
    <dgm:cxn modelId="{58883DEF-38BF-46DB-88FF-C0D42E11B630}" type="presParOf" srcId="{E341EB73-857E-4DFE-9EDC-2FC28CAE983E}" destId="{252349E8-63E1-43FD-9ADE-1FE77EE7F35F}" srcOrd="5" destOrd="0" presId="urn:microsoft.com/office/officeart/2005/8/layout/orgChart1"/>
    <dgm:cxn modelId="{94DD6D73-F9E5-42E4-A354-25508662470B}" type="presParOf" srcId="{252349E8-63E1-43FD-9ADE-1FE77EE7F35F}" destId="{878A4DFB-E44B-46C3-9134-A8B72924736E}" srcOrd="0" destOrd="0" presId="urn:microsoft.com/office/officeart/2005/8/layout/orgChart1"/>
    <dgm:cxn modelId="{94A94404-749F-4162-89EE-73D29753BCD7}" type="presParOf" srcId="{878A4DFB-E44B-46C3-9134-A8B72924736E}" destId="{C7B654CF-9641-4EEF-9232-6583193EF93D}" srcOrd="0" destOrd="0" presId="urn:microsoft.com/office/officeart/2005/8/layout/orgChart1"/>
    <dgm:cxn modelId="{68A44F7E-BE20-4286-941E-4D34FDE6958F}" type="presParOf" srcId="{878A4DFB-E44B-46C3-9134-A8B72924736E}" destId="{7DA28642-B345-4E40-B0F7-291AC9600F59}" srcOrd="1" destOrd="0" presId="urn:microsoft.com/office/officeart/2005/8/layout/orgChart1"/>
    <dgm:cxn modelId="{E9555A95-246F-499C-BB33-5B2E6D3E5988}" type="presParOf" srcId="{252349E8-63E1-43FD-9ADE-1FE77EE7F35F}" destId="{C246D6A6-240A-4A92-834F-06A420B2596D}" srcOrd="1" destOrd="0" presId="urn:microsoft.com/office/officeart/2005/8/layout/orgChart1"/>
    <dgm:cxn modelId="{275783F0-4BDB-499B-9F45-C985BD87DC47}" type="presParOf" srcId="{C246D6A6-240A-4A92-834F-06A420B2596D}" destId="{D6F5B265-FA26-4458-B6A2-6402204BFC89}" srcOrd="0" destOrd="0" presId="urn:microsoft.com/office/officeart/2005/8/layout/orgChart1"/>
    <dgm:cxn modelId="{28330F2E-10E6-4B2A-B45C-E086CDB4D5E2}" type="presParOf" srcId="{C246D6A6-240A-4A92-834F-06A420B2596D}" destId="{918D73F2-8724-4C0B-9B79-D81FBE22EA01}" srcOrd="1" destOrd="0" presId="urn:microsoft.com/office/officeart/2005/8/layout/orgChart1"/>
    <dgm:cxn modelId="{BF8F13A3-E261-4A1E-A135-F2B70ADBC726}" type="presParOf" srcId="{918D73F2-8724-4C0B-9B79-D81FBE22EA01}" destId="{0F98A044-0A5E-4CD7-9703-61DBCFAB019A}" srcOrd="0" destOrd="0" presId="urn:microsoft.com/office/officeart/2005/8/layout/orgChart1"/>
    <dgm:cxn modelId="{64A550C8-2997-46C6-9C67-024A4873E9F0}" type="presParOf" srcId="{0F98A044-0A5E-4CD7-9703-61DBCFAB019A}" destId="{1FCC15C4-643D-48DA-863C-A9DB1709BD05}" srcOrd="0" destOrd="0" presId="urn:microsoft.com/office/officeart/2005/8/layout/orgChart1"/>
    <dgm:cxn modelId="{30EE7410-7E5D-4175-8962-10BB6CDA697D}" type="presParOf" srcId="{0F98A044-0A5E-4CD7-9703-61DBCFAB019A}" destId="{489FBE09-F0B1-4E8D-A946-1D176A47644A}" srcOrd="1" destOrd="0" presId="urn:microsoft.com/office/officeart/2005/8/layout/orgChart1"/>
    <dgm:cxn modelId="{6512F027-ED6C-4699-8D59-7A059D071A72}" type="presParOf" srcId="{918D73F2-8724-4C0B-9B79-D81FBE22EA01}" destId="{F97554DB-827E-40F9-8E23-C861EA604D77}" srcOrd="1" destOrd="0" presId="urn:microsoft.com/office/officeart/2005/8/layout/orgChart1"/>
    <dgm:cxn modelId="{A50F5A9A-86CF-4844-97D8-363E04BB2F30}" type="presParOf" srcId="{918D73F2-8724-4C0B-9B79-D81FBE22EA01}" destId="{A89D4DE4-1CBF-4CEC-8E5F-D5744B69D3C5}" srcOrd="2" destOrd="0" presId="urn:microsoft.com/office/officeart/2005/8/layout/orgChart1"/>
    <dgm:cxn modelId="{5FCAF121-2D34-4D91-BB30-C0FFDF818C79}" type="presParOf" srcId="{C246D6A6-240A-4A92-834F-06A420B2596D}" destId="{9F6460B6-1079-40B1-8C44-554DFFC2061B}" srcOrd="2" destOrd="0" presId="urn:microsoft.com/office/officeart/2005/8/layout/orgChart1"/>
    <dgm:cxn modelId="{4AF807E3-F981-48AF-A2CC-13DBB8DAB463}" type="presParOf" srcId="{C246D6A6-240A-4A92-834F-06A420B2596D}" destId="{74FD8E89-6F39-437A-9B3B-F0A8F9FEA229}" srcOrd="3" destOrd="0" presId="urn:microsoft.com/office/officeart/2005/8/layout/orgChart1"/>
    <dgm:cxn modelId="{9F127BE2-FA75-481A-BC53-35269720D1DE}" type="presParOf" srcId="{74FD8E89-6F39-437A-9B3B-F0A8F9FEA229}" destId="{90D71D0A-420E-47A2-B5CD-4ACA45F4AC64}" srcOrd="0" destOrd="0" presId="urn:microsoft.com/office/officeart/2005/8/layout/orgChart1"/>
    <dgm:cxn modelId="{7D0135C9-6C42-438C-9258-906BCEA11159}" type="presParOf" srcId="{90D71D0A-420E-47A2-B5CD-4ACA45F4AC64}" destId="{1787870D-6095-484B-B726-2B479654F94B}" srcOrd="0" destOrd="0" presId="urn:microsoft.com/office/officeart/2005/8/layout/orgChart1"/>
    <dgm:cxn modelId="{5D5F07CB-5DB1-46F8-BB59-E26716DF31D5}" type="presParOf" srcId="{90D71D0A-420E-47A2-B5CD-4ACA45F4AC64}" destId="{B3C06074-1A7D-4BE8-A455-5204CD80EA2B}" srcOrd="1" destOrd="0" presId="urn:microsoft.com/office/officeart/2005/8/layout/orgChart1"/>
    <dgm:cxn modelId="{112FCE32-0BCB-4387-87D4-B09EA9EA1036}" type="presParOf" srcId="{74FD8E89-6F39-437A-9B3B-F0A8F9FEA229}" destId="{914EAFB2-196D-47F1-9EB7-BF495FA9B967}" srcOrd="1" destOrd="0" presId="urn:microsoft.com/office/officeart/2005/8/layout/orgChart1"/>
    <dgm:cxn modelId="{B13C68FA-FFFC-439D-9DC0-3362265FF238}" type="presParOf" srcId="{74FD8E89-6F39-437A-9B3B-F0A8F9FEA229}" destId="{2D9FBDEA-1B2C-4C63-9990-99CAE87AADC5}" srcOrd="2" destOrd="0" presId="urn:microsoft.com/office/officeart/2005/8/layout/orgChart1"/>
    <dgm:cxn modelId="{71C8A287-EB1D-4829-81CA-6D27075DD4B6}" type="presParOf" srcId="{C246D6A6-240A-4A92-834F-06A420B2596D}" destId="{163C027E-8315-4766-8B27-F424ACB16726}" srcOrd="4" destOrd="0" presId="urn:microsoft.com/office/officeart/2005/8/layout/orgChart1"/>
    <dgm:cxn modelId="{266AFFBE-CF7C-46CF-AE5A-313CE669D12D}" type="presParOf" srcId="{C246D6A6-240A-4A92-834F-06A420B2596D}" destId="{4072CBC3-0E32-4C18-AC78-85318969F3B5}" srcOrd="5" destOrd="0" presId="urn:microsoft.com/office/officeart/2005/8/layout/orgChart1"/>
    <dgm:cxn modelId="{6E45E1A7-DD22-442A-AC33-930C0EEA0C9C}" type="presParOf" srcId="{4072CBC3-0E32-4C18-AC78-85318969F3B5}" destId="{C7E812FC-DCF9-4187-9A1E-724940DCE0E8}" srcOrd="0" destOrd="0" presId="urn:microsoft.com/office/officeart/2005/8/layout/orgChart1"/>
    <dgm:cxn modelId="{4907CEC6-202F-43E9-98D4-7085D713D742}" type="presParOf" srcId="{C7E812FC-DCF9-4187-9A1E-724940DCE0E8}" destId="{80904ABF-5BC1-4108-89FF-B72C5DD3AF7A}" srcOrd="0" destOrd="0" presId="urn:microsoft.com/office/officeart/2005/8/layout/orgChart1"/>
    <dgm:cxn modelId="{CFE2558F-7BBC-4F2D-B6CC-050C4664F8C5}" type="presParOf" srcId="{C7E812FC-DCF9-4187-9A1E-724940DCE0E8}" destId="{6B09CF14-D65F-4FA4-9E14-246F62064395}" srcOrd="1" destOrd="0" presId="urn:microsoft.com/office/officeart/2005/8/layout/orgChart1"/>
    <dgm:cxn modelId="{9E441531-F7F2-481B-9605-84079B024299}" type="presParOf" srcId="{4072CBC3-0E32-4C18-AC78-85318969F3B5}" destId="{69DEE80C-C4C2-4BBC-9F26-320AD48AF99F}" srcOrd="1" destOrd="0" presId="urn:microsoft.com/office/officeart/2005/8/layout/orgChart1"/>
    <dgm:cxn modelId="{B51F012C-1A48-44E8-87C7-BA568BF753AD}" type="presParOf" srcId="{4072CBC3-0E32-4C18-AC78-85318969F3B5}" destId="{0583C6CD-E853-413F-ACA6-39B4B07800D2}" srcOrd="2" destOrd="0" presId="urn:microsoft.com/office/officeart/2005/8/layout/orgChart1"/>
    <dgm:cxn modelId="{B3F1E3EF-0E61-43B2-92F6-F687A26C6D8F}" type="presParOf" srcId="{252349E8-63E1-43FD-9ADE-1FE77EE7F35F}" destId="{2553CF6C-C2A4-4BB4-906E-8050E8347F9E}" srcOrd="2" destOrd="0" presId="urn:microsoft.com/office/officeart/2005/8/layout/orgChart1"/>
    <dgm:cxn modelId="{29603FD2-BB2B-451A-9F37-45D30131D6A9}" type="presParOf" srcId="{B56E7CEC-9DFA-4E9B-8E42-4A8C91C613D3}" destId="{3B1E07E2-3908-4407-97B7-AE747C5D06C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4D303-BFAA-47B9-A492-238EED87D833}" type="datetimeFigureOut">
              <a:rPr lang="ru-RU" smtClean="0"/>
              <a:t>01.12.2009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2770B5-861A-48DC-A9EC-240238B819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6F5B3-CC88-437F-BF85-BA9A34FC42F9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8BB58-EC87-4953-A3DA-59033157EEF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E87D6-0C69-42C3-B3D4-81646BD07977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43625-F32E-4728-9F3E-18B72E43CF8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3A08-9893-41E3-907D-B06BB3F3EB29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42260-D696-4B3D-AC66-79C15D568BB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8938E-0577-4D12-8AAC-6FAA90F063EE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2C-9251-446D-A975-06B75D0CF13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2E551-21D9-41D1-84E6-5320DAA6C28D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DBAC6-A708-445A-93CB-4FBEEADE79C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9F960-08AE-4982-86B7-B972B3E26C01}" type="datetime1">
              <a:rPr lang="fr-FR" smtClean="0"/>
              <a:t>01/12/2009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7B6AB-9188-498B-9961-A01A1561410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27A92-1BAD-4530-946C-F73E12ECE6BC}" type="datetime1">
              <a:rPr lang="fr-FR" smtClean="0"/>
              <a:t>01/12/2009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8B30A-9891-4E67-8322-3B6E54B4523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0D37F-B720-421E-85AA-7368127ED936}" type="datetime1">
              <a:rPr lang="fr-FR" smtClean="0"/>
              <a:t>01/12/2009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F1BB-C8E5-45B8-A8CF-11A05DF5252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68436-A99D-4F04-8C8B-785401FC7761}" type="datetime1">
              <a:rPr lang="fr-FR" smtClean="0"/>
              <a:t>01/12/2009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8749C-2012-4BC7-A00F-2570127A06B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1109-A1D8-4945-9306-679D92BEEC72}" type="datetime1">
              <a:rPr lang="fr-FR" smtClean="0"/>
              <a:t>01/12/2009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F9836-BE53-4F03-ACDF-B81E9D04E59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CB4D8-F129-4056-9940-4FA7E6555726}" type="datetime1">
              <a:rPr lang="fr-FR" smtClean="0"/>
              <a:t>01/12/2009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47F24-3E73-4275-B680-7F47AAB6B8E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029E96-2A43-4B78-888E-F2ECFB19DA5C}" type="datetime1">
              <a:rPr lang="fr-FR" smtClean="0"/>
              <a:t>01/12/2009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4C373D-5F59-44FD-A411-0EC0850C71F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214282" y="4071942"/>
            <a:ext cx="6400821" cy="6858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Понятие модели.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</a:rPr>
              <a:t>Типы информационных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</a:rPr>
              <a:t>моделей.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143116"/>
            <a:ext cx="59687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Моделирование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формализация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(с) Тыкайло С.В. МОУ </a:t>
            </a:r>
            <a:r>
              <a:rPr lang="ru-RU" dirty="0" err="1" smtClean="0"/>
              <a:t>Максатихинская</a:t>
            </a:r>
            <a:r>
              <a:rPr lang="ru-RU" dirty="0" smtClean="0"/>
              <a:t> СОШ № 2</a:t>
            </a:r>
            <a:endParaRPr lang="fr-C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Теории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img8.gif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1714488"/>
            <a:ext cx="38100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600076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Модель атома Резерфорда-Бора</a:t>
            </a:r>
            <a:endParaRPr lang="ru-RU" dirty="0"/>
          </a:p>
        </p:txBody>
      </p:sp>
      <p:pic>
        <p:nvPicPr>
          <p:cNvPr id="9" name="Рисунок 8" descr="image_big_34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143116"/>
            <a:ext cx="3986234" cy="2916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5143472" y="564357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Модель генома человека</a:t>
            </a:r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Вывод: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Один и тот же объект может иметь множество моделей, а разные объекты могут описываться одной моделью</a:t>
            </a:r>
            <a:endParaRPr lang="ru-RU" sz="4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Определение: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ИНФОРМАЦИОНАЯ МОДЕЛЬ – это описание объекта моделирования</a:t>
            </a:r>
            <a:endParaRPr lang="ru-RU" sz="4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Информационные</a:t>
            </a:r>
            <a:r>
              <a:rPr lang="ru-RU" sz="4400" dirty="0" smtClean="0"/>
              <a:t> </a:t>
            </a:r>
            <a:r>
              <a:rPr lang="ru-RU" sz="4400" b="1" dirty="0" smtClean="0"/>
              <a:t>модели</a:t>
            </a:r>
            <a:r>
              <a:rPr lang="ru-RU" sz="4400" dirty="0" smtClean="0"/>
              <a:t> нельзя потрогать или увидеть, они не имеют материального воплощения, потому что строятся только на информации. </a:t>
            </a:r>
            <a:endParaRPr lang="ru-RU" sz="4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Процесс выделения существенных для моделирования свойств объекта, связей между ними с целью их описания называется </a:t>
            </a:r>
            <a:r>
              <a:rPr lang="ru-RU" sz="4400" b="1" dirty="0" smtClean="0"/>
              <a:t>СИСТЕМНЫМ АНАЛИЗОМ</a:t>
            </a:r>
            <a:r>
              <a:rPr lang="ru-RU" sz="4400" dirty="0" smtClean="0"/>
              <a:t>. </a:t>
            </a:r>
            <a:endParaRPr lang="ru-RU" sz="4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Формализация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Формализация</a:t>
            </a:r>
            <a:r>
              <a:rPr lang="ru-RU" sz="4400" dirty="0" smtClean="0"/>
              <a:t> – это замена реального объекта или процесса его формальным описанием, т.е. его информационной моделью.</a:t>
            </a:r>
            <a:endParaRPr lang="ru-RU" sz="4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Типы информационных моделей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Вербальные (словесные);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Графические;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Математические;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Табличные;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Иерархические;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Сетевые…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Табличные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объекты и их свойства представлены в виде списка, а их значения размещаются в ячейках прямоугольной формы. Перечень однотипных объектов размещен в первом столбце (или строке), а значения их свойств размещаются в следующих столбцах (или строках)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Табличные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Табличные информационные модели проще всего строить и исследовать на компьютере с помощью электронных таблиц и систем управления базами данных. </a:t>
            </a:r>
          </a:p>
          <a:p>
            <a:r>
              <a:rPr lang="ru-RU" dirty="0" smtClean="0"/>
              <a:t>Визуализацией табличной модели является диаграмма.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757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071942"/>
            <a:ext cx="3873496" cy="2584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Табличные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развитие химии и физики решающее влияние оказало создание Д. И. Менделеевым в конце XIX века периодической системы элементов, которая представляет собой табличную информационную модель.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Актуализация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0"/>
            <a:ext cx="8229600" cy="4525963"/>
          </a:xfrm>
        </p:spPr>
        <p:txBody>
          <a:bodyPr/>
          <a:lstStyle/>
          <a:p>
            <a:r>
              <a:rPr lang="ru-RU" sz="4400" dirty="0" smtClean="0"/>
              <a:t>Какие примеры моделей вы можете назвать?</a:t>
            </a:r>
            <a:endParaRPr lang="fr-CA" sz="44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Иерархические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Нас окружает множество различных объектов, каждый из которых обладает определенными свойствами. Однако некоторые группы объектов имеют одинаковые общие свойства, которые отличают их от объектов других групп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Иерархические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Группа объектов, обладающих одинаковыми общими свойствами, называется </a:t>
            </a:r>
            <a:r>
              <a:rPr lang="ru-RU" i="1" dirty="0" smtClean="0">
                <a:solidFill>
                  <a:srgbClr val="FF0000"/>
                </a:solidFill>
              </a:rPr>
              <a:t>классом объектов</a:t>
            </a:r>
            <a:r>
              <a:rPr lang="ru-RU" dirty="0" smtClean="0"/>
              <a:t>. Внутри класса объектов могут быть выделены подклассы, объекты которых обладают некоторыми особенными свойствами, в свою очередь подклассы могут делиться на еще более мелкие группы и так далее. Такой процесс систематизации объектов называется </a:t>
            </a:r>
            <a:r>
              <a:rPr lang="ru-RU" i="1" dirty="0" smtClean="0">
                <a:solidFill>
                  <a:srgbClr val="FF0000"/>
                </a:solidFill>
              </a:rPr>
              <a:t>процессом классификации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Иерархические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процессе классификации объектов часто строятся информационные модели, которые имеют </a:t>
            </a:r>
            <a:r>
              <a:rPr lang="ru-RU" i="1" dirty="0" smtClean="0"/>
              <a:t>иерархическую структуру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Иерархические модели можно разделить на два вида: статические и динамические.</a:t>
            </a:r>
          </a:p>
          <a:p>
            <a:r>
              <a:rPr lang="ru-RU" dirty="0" smtClean="0"/>
              <a:t>Для описания исторического процесса смены поколений семьи используются динамические информационные модели в форме генеалогического дерева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Животный мир в биологии</a:t>
            </a:r>
            <a:endParaRPr lang="fr-CA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500174"/>
          <a:ext cx="8229600" cy="584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Классификация компьютеров</a:t>
            </a:r>
            <a:endParaRPr lang="fr-CA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Иерархические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</a:t>
            </a:r>
            <a:r>
              <a:rPr lang="ru-RU" b="1" dirty="0" smtClean="0"/>
              <a:t>иерархической информационной модели</a:t>
            </a:r>
            <a:r>
              <a:rPr lang="ru-RU" dirty="0" smtClean="0"/>
              <a:t> объекты распределены по уровням. </a:t>
            </a:r>
          </a:p>
          <a:p>
            <a:r>
              <a:rPr lang="ru-RU" dirty="0" smtClean="0"/>
              <a:t>Каждый элемент более высокого уровня может состоять из элементов нижнего уровня, а элемент нижнего уровня может входить в состав только одного элемента более высокого уровня.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Сетевые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Сетевые информационные модели</a:t>
            </a:r>
            <a:r>
              <a:rPr lang="ru-RU" dirty="0" smtClean="0"/>
              <a:t> применяются для отражения систем со сложной структурой, в которых связи между элементами имеют произвольный характер.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Сетевые модели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dssl_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0" y="285728"/>
            <a:ext cx="4368684" cy="2263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xema_cisco_vpn_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5786446" cy="3963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Вопросы: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Может ли объект иметь несколько моделей?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Могут ли разные объекты описываться одной и той же моделью?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системы объектов целесообразно и возможно представлять с помощью табличных моделей?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Вопросы: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Может ли объект иметь несколько моделей?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Могут ли разные объекты описываться одной и той же моделью?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системы объектов целесообразно и возможно представлять с помощью табличных моделей?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Примеры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48534185_Globe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0100" y="1747134"/>
            <a:ext cx="1643074" cy="2018519"/>
          </a:xfrm>
        </p:spPr>
      </p:pic>
      <p:pic>
        <p:nvPicPr>
          <p:cNvPr id="5" name="Рисунок 4" descr="album_0311174343_33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500042"/>
            <a:ext cx="3000396" cy="2946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9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572008"/>
            <a:ext cx="2643174" cy="1503189"/>
          </a:xfrm>
          <a:prstGeom prst="rect">
            <a:avLst/>
          </a:prstGeom>
        </p:spPr>
      </p:pic>
      <p:pic>
        <p:nvPicPr>
          <p:cNvPr id="7" name="Рисунок 6" descr="electric_ruf_911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438" y="3786190"/>
            <a:ext cx="4071966" cy="2714644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2786050" y="1785926"/>
            <a:ext cx="185738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000364" y="4714884"/>
            <a:ext cx="150019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Вопросы: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ru-RU" dirty="0" smtClean="0"/>
              <a:t>Какие системы объектов целесообразно и возможно представлять с помощью сетевых моделей?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ru-RU" dirty="0" smtClean="0"/>
              <a:t>Какие системы объектов целесообразно и возможно представлять с помощью иерархических моделей?</a:t>
            </a:r>
          </a:p>
          <a:p>
            <a:pPr marL="514350" indent="-514350">
              <a:buFont typeface="+mj-lt"/>
              <a:buAutoNum type="arabicPeriod" startAt="4"/>
            </a:pPr>
            <a:endParaRPr lang="ru-RU" dirty="0" smtClean="0"/>
          </a:p>
          <a:p>
            <a:pPr marL="514350" indent="-514350">
              <a:buFont typeface="+mj-lt"/>
              <a:buAutoNum type="arabicPeriod" startAt="4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Домашнее задание: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Построить модель генеалогического дерева вашей семьи.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Общие свойства моделей: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0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Все модели воспроизводят объект-оригинал в каком-либо упрощенном виде;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Часто модель воспроизводит только форму реального объекта в уменьшенном масштабе;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Модель может воспроизводить функции объекта</a:t>
            </a:r>
            <a:endParaRPr lang="fr-CA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Определение: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0"/>
            <a:ext cx="8229600" cy="4525963"/>
          </a:xfrm>
        </p:spPr>
        <p:txBody>
          <a:bodyPr/>
          <a:lstStyle/>
          <a:p>
            <a:r>
              <a:rPr lang="ru-RU" sz="4400" dirty="0" smtClean="0"/>
              <a:t>МОДЕЛЬ – упрощенное подобие реального объекта или процесса</a:t>
            </a:r>
            <a:endParaRPr lang="fr-CA" sz="44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err="1" smtClean="0">
                <a:solidFill>
                  <a:schemeClr val="bg1"/>
                </a:solidFill>
              </a:rPr>
              <a:t>Опрделение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0"/>
            <a:ext cx="8229600" cy="4525963"/>
          </a:xfrm>
        </p:spPr>
        <p:txBody>
          <a:bodyPr/>
          <a:lstStyle/>
          <a:p>
            <a:r>
              <a:rPr lang="ru-RU" sz="4400" dirty="0" smtClean="0"/>
              <a:t>МОДЕЛИРОВАНИЕ – это метод познания, состоящий в создании и исследовании моделей</a:t>
            </a:r>
            <a:endParaRPr lang="fr-CA" sz="44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974850"/>
            <a:ext cx="8229600" cy="4525963"/>
          </a:xfrm>
        </p:spPr>
        <p:txBody>
          <a:bodyPr/>
          <a:lstStyle/>
          <a:p>
            <a:r>
              <a:rPr lang="ru-RU" dirty="0" smtClean="0"/>
              <a:t>Цель моделирования – это назначение будущей модели.</a:t>
            </a:r>
          </a:p>
          <a:p>
            <a:r>
              <a:rPr lang="ru-RU" dirty="0" smtClean="0"/>
              <a:t>Цель определяет те свойства объекта-оригинала,  которые должны быть воспроизведены в модели</a:t>
            </a:r>
            <a:endParaRPr lang="fr-CA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Аэродинамическая труба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271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1643050"/>
            <a:ext cx="3857652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3166_1234961268_fu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000372"/>
            <a:ext cx="4548186" cy="3265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Электрические схемы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schem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785926"/>
            <a:ext cx="5786477" cy="359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plat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4270380"/>
            <a:ext cx="3100372" cy="2278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(с) Тыкайло С.В. МОУ Максатихинская СОШ № 2</a:t>
            </a:r>
            <a:endParaRPr lang="fr-C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67</Template>
  <TotalTime>199</TotalTime>
  <Words>957</Words>
  <Application>Microsoft Office PowerPoint</Application>
  <PresentationFormat>Экран (4:3)</PresentationFormat>
  <Paragraphs>118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67</vt:lpstr>
      <vt:lpstr>Слайд 1</vt:lpstr>
      <vt:lpstr>Актуализация</vt:lpstr>
      <vt:lpstr>Примеры</vt:lpstr>
      <vt:lpstr>Общие свойства моделей:</vt:lpstr>
      <vt:lpstr>Определение:</vt:lpstr>
      <vt:lpstr>Опрделение:</vt:lpstr>
      <vt:lpstr>Слайд 7</vt:lpstr>
      <vt:lpstr>Аэродинамическая труба</vt:lpstr>
      <vt:lpstr>Электрические схемы</vt:lpstr>
      <vt:lpstr>Теории</vt:lpstr>
      <vt:lpstr>Вывод:</vt:lpstr>
      <vt:lpstr>Определение:</vt:lpstr>
      <vt:lpstr>Слайд 13</vt:lpstr>
      <vt:lpstr>Слайд 14</vt:lpstr>
      <vt:lpstr>Формализация</vt:lpstr>
      <vt:lpstr>Типы информационных моделей</vt:lpstr>
      <vt:lpstr>Табличные модели</vt:lpstr>
      <vt:lpstr>Табличные модели</vt:lpstr>
      <vt:lpstr>Табличные модели</vt:lpstr>
      <vt:lpstr>Иерархические модели</vt:lpstr>
      <vt:lpstr>Иерархические модели</vt:lpstr>
      <vt:lpstr>Иерархические модели</vt:lpstr>
      <vt:lpstr>Животный мир в биологии</vt:lpstr>
      <vt:lpstr>Классификация компьютеров</vt:lpstr>
      <vt:lpstr>Иерархические модели</vt:lpstr>
      <vt:lpstr>Сетевые модели</vt:lpstr>
      <vt:lpstr>Сетевые модели</vt:lpstr>
      <vt:lpstr>Вопросы:</vt:lpstr>
      <vt:lpstr>Вопросы:</vt:lpstr>
      <vt:lpstr>Вопросы:</vt:lpstr>
      <vt:lpstr>Домашнее задание:</vt:lpstr>
    </vt:vector>
  </TitlesOfParts>
  <Company>МОУ Максатихинская СОШ №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Тыкайло Сергей Владимирович</dc:creator>
  <cp:lastModifiedBy>sergey</cp:lastModifiedBy>
  <cp:revision>37</cp:revision>
  <dcterms:created xsi:type="dcterms:W3CDTF">2009-11-23T22:45:58Z</dcterms:created>
  <dcterms:modified xsi:type="dcterms:W3CDTF">2009-12-01T19:01:26Z</dcterms:modified>
</cp:coreProperties>
</file>