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65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56596-A10B-4DF3-B017-0A8DA222B5A8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F4D88-7C1F-4665-A5D2-7576C3D69B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56596-A10B-4DF3-B017-0A8DA222B5A8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F4D88-7C1F-4665-A5D2-7576C3D69B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56596-A10B-4DF3-B017-0A8DA222B5A8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F4D88-7C1F-4665-A5D2-7576C3D69B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56596-A10B-4DF3-B017-0A8DA222B5A8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F4D88-7C1F-4665-A5D2-7576C3D69B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56596-A10B-4DF3-B017-0A8DA222B5A8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F4D88-7C1F-4665-A5D2-7576C3D69B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56596-A10B-4DF3-B017-0A8DA222B5A8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F4D88-7C1F-4665-A5D2-7576C3D69B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56596-A10B-4DF3-B017-0A8DA222B5A8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F4D88-7C1F-4665-A5D2-7576C3D69B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56596-A10B-4DF3-B017-0A8DA222B5A8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F4D88-7C1F-4665-A5D2-7576C3D69B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56596-A10B-4DF3-B017-0A8DA222B5A8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F4D88-7C1F-4665-A5D2-7576C3D69B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56596-A10B-4DF3-B017-0A8DA222B5A8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F4D88-7C1F-4665-A5D2-7576C3D69B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56596-A10B-4DF3-B017-0A8DA222B5A8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F4D88-7C1F-4665-A5D2-7576C3D69B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0256596-A10B-4DF3-B017-0A8DA222B5A8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99F4D88-7C1F-4665-A5D2-7576C3D69B3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836712"/>
            <a:ext cx="8136904" cy="1793167"/>
          </a:xfrm>
        </p:spPr>
        <p:txBody>
          <a:bodyPr/>
          <a:lstStyle/>
          <a:p>
            <a:r>
              <a:rPr lang="ru-RU" sz="6000" i="1" u="sng" dirty="0" smtClean="0">
                <a:latin typeface="Times New Roman" pitchFamily="18" charset="0"/>
                <a:cs typeface="Times New Roman" pitchFamily="18" charset="0"/>
              </a:rPr>
              <a:t>Олимпийские игры. Открытие малых олимпийских игр 2012год. </a:t>
            </a:r>
            <a:endParaRPr lang="ru-RU" sz="6000" i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9605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422" r="18567" b="7812"/>
          <a:stretch/>
        </p:blipFill>
        <p:spPr>
          <a:xfrm>
            <a:off x="107504" y="116633"/>
            <a:ext cx="4668190" cy="38164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3645024"/>
            <a:ext cx="4032448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2447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059" r="15450"/>
          <a:stretch/>
        </p:blipFill>
        <p:spPr>
          <a:xfrm>
            <a:off x="179513" y="188640"/>
            <a:ext cx="4248472" cy="30503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317" t="11327" r="-1"/>
          <a:stretch/>
        </p:blipFill>
        <p:spPr>
          <a:xfrm>
            <a:off x="4932040" y="116632"/>
            <a:ext cx="3922914" cy="315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5790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16632"/>
            <a:ext cx="2736304" cy="364840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9873" y="111966"/>
            <a:ext cx="4896544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9659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6487"/>
          <a:stretch/>
        </p:blipFill>
        <p:spPr>
          <a:xfrm>
            <a:off x="0" y="0"/>
            <a:ext cx="3996267" cy="40770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20"/>
          <a:stretch/>
        </p:blipFill>
        <p:spPr>
          <a:xfrm>
            <a:off x="4499992" y="125310"/>
            <a:ext cx="4146042" cy="336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1393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780" y="116632"/>
            <a:ext cx="4608512" cy="34563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130247"/>
            <a:ext cx="3906286" cy="344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6173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75" r="15086"/>
          <a:stretch/>
        </p:blipFill>
        <p:spPr>
          <a:xfrm>
            <a:off x="179512" y="75859"/>
            <a:ext cx="3637721" cy="31334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968" y="75859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00261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616"/>
          <a:stretch/>
        </p:blipFill>
        <p:spPr>
          <a:xfrm>
            <a:off x="899592" y="310344"/>
            <a:ext cx="6840759" cy="5676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8317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725144"/>
            <a:ext cx="6512511" cy="1143000"/>
          </a:xfrm>
        </p:spPr>
        <p:txBody>
          <a:bodyPr/>
          <a:lstStyle/>
          <a:p>
            <a:r>
              <a:rPr lang="ru-RU" dirty="0" smtClean="0"/>
              <a:t>Закрытие Малых олимпийских игр.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273630"/>
            <a:ext cx="5652120" cy="423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5769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912" r="32632"/>
          <a:stretch/>
        </p:blipFill>
        <p:spPr>
          <a:xfrm>
            <a:off x="178701" y="2564904"/>
            <a:ext cx="3816424" cy="41250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1960" y="269573"/>
            <a:ext cx="4680520" cy="351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63118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16632"/>
            <a:ext cx="4187957" cy="31409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812" t="15776"/>
          <a:stretch/>
        </p:blipFill>
        <p:spPr>
          <a:xfrm>
            <a:off x="4603238" y="135293"/>
            <a:ext cx="4249104" cy="304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64480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52</TotalTime>
  <Words>14</Words>
  <Application>Microsoft Office PowerPoint</Application>
  <PresentationFormat>Экран (4:3)</PresentationFormat>
  <Paragraphs>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Олимпийские игры. Открытие малых олимпийских игр 2012год. </vt:lpstr>
      <vt:lpstr>Слайд 2</vt:lpstr>
      <vt:lpstr>Слайд 3</vt:lpstr>
      <vt:lpstr>Слайд 4</vt:lpstr>
      <vt:lpstr>Слайд 5</vt:lpstr>
      <vt:lpstr>Слайд 6</vt:lpstr>
      <vt:lpstr>Закрытие Малых олимпийских игр.</vt:lpstr>
      <vt:lpstr>Слайд 8</vt:lpstr>
      <vt:lpstr>Слайд 9</vt:lpstr>
      <vt:lpstr>Слайд 10</vt:lpstr>
      <vt:lpstr>Слайд 11</vt:lpstr>
    </vt:vector>
  </TitlesOfParts>
  <Company>SHOOL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Олимпийские игры. Открытие малых олимпийских игр 2012год. </dc:title>
  <dc:creator>USB</dc:creator>
  <cp:lastModifiedBy>D end D</cp:lastModifiedBy>
  <cp:revision>7</cp:revision>
  <dcterms:created xsi:type="dcterms:W3CDTF">2012-11-01T04:42:41Z</dcterms:created>
  <dcterms:modified xsi:type="dcterms:W3CDTF">2012-11-07T16:16:42Z</dcterms:modified>
</cp:coreProperties>
</file>