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94660"/>
  </p:normalViewPr>
  <p:slideViewPr>
    <p:cSldViewPr>
      <p:cViewPr varScale="1">
        <p:scale>
          <a:sx n="84" d="100"/>
          <a:sy n="8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68F586-FD8A-489F-BC05-C42CA7C8A18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23F20D-A2D4-4CE8-B339-C79433E88A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458200" cy="122237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Осенний переполох 2012 год.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"/>
            <a:ext cx="3960440" cy="2639634"/>
          </a:xfrm>
          <a:prstGeom prst="rect">
            <a:avLst/>
          </a:prstGeom>
        </p:spPr>
      </p:pic>
      <p:pic>
        <p:nvPicPr>
          <p:cNvPr id="3" name="Рисунок 2" descr="IMG_9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861755" cy="324036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188640"/>
            <a:ext cx="4464496" cy="2975587"/>
          </a:xfrm>
          <a:prstGeom prst="rect">
            <a:avLst/>
          </a:prstGeom>
        </p:spPr>
      </p:pic>
      <p:pic>
        <p:nvPicPr>
          <p:cNvPr id="3" name="Рисунок 2" descr="IMG_9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88840"/>
            <a:ext cx="2790056" cy="4185084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20688"/>
            <a:ext cx="3870176" cy="580526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889404" cy="2592288"/>
          </a:xfrm>
          <a:prstGeom prst="rect">
            <a:avLst/>
          </a:prstGeom>
        </p:spPr>
      </p:pic>
      <p:pic>
        <p:nvPicPr>
          <p:cNvPr id="3" name="Рисунок 2" descr="IMG_9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84984"/>
            <a:ext cx="4537638" cy="302433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572000" cy="3047238"/>
          </a:xfrm>
          <a:prstGeom prst="rect">
            <a:avLst/>
          </a:prstGeom>
        </p:spPr>
      </p:pic>
      <p:pic>
        <p:nvPicPr>
          <p:cNvPr id="3" name="Рисунок 2" descr="IMG_9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56992"/>
            <a:ext cx="5040560" cy="3359533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575319" cy="3861048"/>
          </a:xfrm>
          <a:prstGeom prst="rect">
            <a:avLst/>
          </a:prstGeom>
        </p:spPr>
      </p:pic>
      <p:pic>
        <p:nvPicPr>
          <p:cNvPr id="3" name="Рисунок 2" descr="IMG_9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4355976" cy="2903258"/>
          </a:xfrm>
          <a:prstGeom prst="rect">
            <a:avLst/>
          </a:prstGeom>
        </p:spPr>
      </p:pic>
      <p:pic>
        <p:nvPicPr>
          <p:cNvPr id="4" name="Рисунок 3" descr="IMG_9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573016"/>
            <a:ext cx="4644008" cy="309523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Осенний переполох 2012 год.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переполох</dc:title>
  <dc:creator>D end D</dc:creator>
  <cp:lastModifiedBy>D end D</cp:lastModifiedBy>
  <cp:revision>8</cp:revision>
  <dcterms:created xsi:type="dcterms:W3CDTF">2012-11-07T16:28:09Z</dcterms:created>
  <dcterms:modified xsi:type="dcterms:W3CDTF">2012-11-07T16:36:07Z</dcterms:modified>
</cp:coreProperties>
</file>