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2" autoAdjust="0"/>
    <p:restoredTop sz="94660"/>
  </p:normalViewPr>
  <p:slideViewPr>
    <p:cSldViewPr>
      <p:cViewPr varScale="1">
        <p:scale>
          <a:sx n="84" d="100"/>
          <a:sy n="84" d="100"/>
        </p:scale>
        <p:origin x="-859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A68F586-FD8A-489F-BC05-C42CA7C8A18D}" type="datetimeFigureOut">
              <a:rPr lang="ru-RU" smtClean="0"/>
              <a:t>07.11.2012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E23F20D-A2D4-4CE8-B339-C79433E88A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8458200" cy="1222375"/>
          </a:xfrm>
        </p:spPr>
        <p:txBody>
          <a:bodyPr>
            <a:noAutofit/>
          </a:bodyPr>
          <a:lstStyle/>
          <a:p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Осенний переполох 2012 год.</a:t>
            </a:r>
            <a:endParaRPr lang="ru-RU" sz="9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89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"/>
            <a:ext cx="3960440" cy="2639634"/>
          </a:xfrm>
          <a:prstGeom prst="rect">
            <a:avLst/>
          </a:prstGeom>
        </p:spPr>
      </p:pic>
      <p:pic>
        <p:nvPicPr>
          <p:cNvPr id="3" name="Рисунок 2" descr="IMG_9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3212976"/>
            <a:ext cx="4861755" cy="3240360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9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5" y="188640"/>
            <a:ext cx="4464496" cy="2975587"/>
          </a:xfrm>
          <a:prstGeom prst="rect">
            <a:avLst/>
          </a:prstGeom>
        </p:spPr>
      </p:pic>
      <p:pic>
        <p:nvPicPr>
          <p:cNvPr id="3" name="Рисунок 2" descr="IMG_90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988840"/>
            <a:ext cx="2790056" cy="4185084"/>
          </a:xfrm>
          <a:prstGeom prst="rect">
            <a:avLst/>
          </a:prstGeom>
        </p:spPr>
      </p:pic>
    </p:spTree>
  </p:cSld>
  <p:clrMapOvr>
    <a:masterClrMapping/>
  </p:clrMapOvr>
  <p:transition>
    <p:check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90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620688"/>
            <a:ext cx="3870176" cy="5805264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92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3889404" cy="2592288"/>
          </a:xfrm>
          <a:prstGeom prst="rect">
            <a:avLst/>
          </a:prstGeom>
        </p:spPr>
      </p:pic>
      <p:pic>
        <p:nvPicPr>
          <p:cNvPr id="3" name="Рисунок 2" descr="IMG_92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284984"/>
            <a:ext cx="4537638" cy="3024336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92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572000" cy="3047238"/>
          </a:xfrm>
          <a:prstGeom prst="rect">
            <a:avLst/>
          </a:prstGeom>
        </p:spPr>
      </p:pic>
      <p:pic>
        <p:nvPicPr>
          <p:cNvPr id="3" name="Рисунок 2" descr="IMG_92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3356992"/>
            <a:ext cx="5040560" cy="3359533"/>
          </a:xfrm>
          <a:prstGeom prst="rect">
            <a:avLst/>
          </a:prstGeom>
        </p:spPr>
      </p:pic>
    </p:spTree>
  </p:cSld>
  <p:clrMapOvr>
    <a:masterClrMapping/>
  </p:clrMapOvr>
  <p:transition>
    <p:plu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92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2575319" cy="3861048"/>
          </a:xfrm>
          <a:prstGeom prst="rect">
            <a:avLst/>
          </a:prstGeom>
        </p:spPr>
      </p:pic>
      <p:pic>
        <p:nvPicPr>
          <p:cNvPr id="3" name="Рисунок 2" descr="IMG_92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60648"/>
            <a:ext cx="4355976" cy="2903258"/>
          </a:xfrm>
          <a:prstGeom prst="rect">
            <a:avLst/>
          </a:prstGeom>
        </p:spPr>
      </p:pic>
      <p:pic>
        <p:nvPicPr>
          <p:cNvPr id="4" name="Рисунок 3" descr="IMG_92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3573016"/>
            <a:ext cx="4644008" cy="3095231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</TotalTime>
  <Words>5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Осенний переполох 2012 год.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Осенний переполох</dc:title>
  <dc:creator>D end D</dc:creator>
  <cp:lastModifiedBy>D end D</cp:lastModifiedBy>
  <cp:revision>8</cp:revision>
  <dcterms:created xsi:type="dcterms:W3CDTF">2012-11-07T16:28:09Z</dcterms:created>
  <dcterms:modified xsi:type="dcterms:W3CDTF">2012-11-07T16:36:07Z</dcterms:modified>
</cp:coreProperties>
</file>