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60" r:id="rId2"/>
    <p:sldId id="261" r:id="rId3"/>
    <p:sldId id="262" r:id="rId4"/>
    <p:sldId id="258" r:id="rId5"/>
    <p:sldId id="263" r:id="rId6"/>
    <p:sldId id="259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ED178-6329-4DAA-86FC-2C49E4A97BE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DA110-D3B5-45AB-8E6B-013645C2C34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ED178-6329-4DAA-86FC-2C49E4A97BE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DA110-D3B5-45AB-8E6B-013645C2C3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ED178-6329-4DAA-86FC-2C49E4A97BE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DA110-D3B5-45AB-8E6B-013645C2C3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ED178-6329-4DAA-86FC-2C49E4A97BE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DA110-D3B5-45AB-8E6B-013645C2C3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ED178-6329-4DAA-86FC-2C49E4A97BE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DA110-D3B5-45AB-8E6B-013645C2C34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ED178-6329-4DAA-86FC-2C49E4A97BE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DA110-D3B5-45AB-8E6B-013645C2C3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ED178-6329-4DAA-86FC-2C49E4A97BE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DA110-D3B5-45AB-8E6B-013645C2C3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ED178-6329-4DAA-86FC-2C49E4A97BE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DA110-D3B5-45AB-8E6B-013645C2C3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ED178-6329-4DAA-86FC-2C49E4A97BE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DA110-D3B5-45AB-8E6B-013645C2C3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ED178-6329-4DAA-86FC-2C49E4A97BE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DA110-D3B5-45AB-8E6B-013645C2C3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ED178-6329-4DAA-86FC-2C49E4A97BE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37DA110-D3B5-45AB-8E6B-013645C2C34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7000"/>
                <a:lumOff val="13000"/>
              </a:schemeClr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52ED178-6329-4DAA-86FC-2C49E4A97BE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37DA110-D3B5-45AB-8E6B-013645C2C34E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3825" y="887530"/>
            <a:ext cx="2332765" cy="3499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1243492" y="4653136"/>
            <a:ext cx="665393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Директор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МБОУ   СОШ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№6 </a:t>
            </a:r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Им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Ц.Л.Куникова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Мазепина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Ирина  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СемЁновна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фото СОШ №6\IMG_8527_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2487" y="764704"/>
            <a:ext cx="2333052" cy="3499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00034" y="4357694"/>
            <a:ext cx="79979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Заместитель директора по учебно-воспитательной работе</a:t>
            </a:r>
          </a:p>
          <a:p>
            <a:pPr algn="ctr"/>
            <a:r>
              <a:rPr lang="ru-RU" sz="2400" b="1" dirty="0" smtClean="0"/>
              <a:t>Данилова Жанна Григорьевна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фото СОШ №6\IMG_8528_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836712"/>
            <a:ext cx="2333052" cy="3499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428596" y="4429132"/>
            <a:ext cx="8286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/>
              <a:t>Заместитель директора </a:t>
            </a:r>
            <a:endParaRPr lang="ru-RU" sz="2400" b="1" i="1" dirty="0" smtClean="0"/>
          </a:p>
          <a:p>
            <a:pPr algn="ctr"/>
            <a:r>
              <a:rPr lang="ru-RU" sz="2400" b="1" i="1" dirty="0" smtClean="0"/>
              <a:t>по </a:t>
            </a:r>
            <a:r>
              <a:rPr lang="ru-RU" sz="2400" b="1" i="1" dirty="0" smtClean="0"/>
              <a:t>учебно-воспитательной работе</a:t>
            </a:r>
          </a:p>
          <a:p>
            <a:pPr algn="ctr"/>
            <a:r>
              <a:rPr lang="ru-RU" sz="3200" b="1" dirty="0" err="1" smtClean="0"/>
              <a:t>Зайченко</a:t>
            </a:r>
            <a:r>
              <a:rPr lang="ru-RU" sz="3200" b="1" dirty="0" smtClean="0"/>
              <a:t> Юлия Сергеевна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F:\фото СОШ №6\IMG_8510_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7585" y="764704"/>
            <a:ext cx="2200520" cy="35004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1239066" y="4509120"/>
            <a:ext cx="679872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i="1" dirty="0" smtClean="0"/>
              <a:t>Заместитель директора </a:t>
            </a:r>
            <a:endParaRPr lang="ru-RU" sz="2400" b="1" i="1" dirty="0" smtClean="0"/>
          </a:p>
          <a:p>
            <a:pPr algn="ctr"/>
            <a:r>
              <a:rPr lang="ru-RU" sz="2400" b="1" i="1" dirty="0"/>
              <a:t>п</a:t>
            </a:r>
            <a:r>
              <a:rPr lang="ru-RU" sz="2400" b="1" i="1" dirty="0" smtClean="0"/>
              <a:t>о воспитательной </a:t>
            </a:r>
            <a:r>
              <a:rPr lang="ru-RU" sz="2400" b="1" i="1" dirty="0" smtClean="0"/>
              <a:t>работе</a:t>
            </a:r>
          </a:p>
          <a:p>
            <a:pPr algn="ctr"/>
            <a:r>
              <a:rPr lang="ru-RU" sz="3200" b="1" dirty="0" smtClean="0"/>
              <a:t>Земляная Людмила Анатольевна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фото СОШ №6\IMG_8543_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836712"/>
            <a:ext cx="2333052" cy="3499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714348" y="4643446"/>
            <a:ext cx="80010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/>
              <a:t>Заместитель директора  по административно - хозяйственной работе</a:t>
            </a:r>
          </a:p>
          <a:p>
            <a:pPr algn="ctr"/>
            <a:r>
              <a:rPr lang="ru-RU" sz="3200" b="1" dirty="0" smtClean="0"/>
              <a:t>Степанова Татьяна Сергеевна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F:\фото СОШ №6\IMG_8513_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785794"/>
            <a:ext cx="2333044" cy="3499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566347" y="4572008"/>
            <a:ext cx="635686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i="1" dirty="0" smtClean="0"/>
              <a:t>Социальный педагог </a:t>
            </a:r>
          </a:p>
          <a:p>
            <a:pPr algn="ctr"/>
            <a:r>
              <a:rPr lang="ru-RU" sz="3200" b="1" dirty="0" smtClean="0"/>
              <a:t>Литвинова Людмила Юрьевна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      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2852936"/>
            <a:ext cx="2450232" cy="217932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Коллектив</a:t>
            </a:r>
          </a:p>
          <a:p>
            <a:pPr algn="ctr"/>
            <a:r>
              <a:rPr lang="ru-RU" sz="2000" b="1" dirty="0" smtClean="0"/>
              <a:t> </a:t>
            </a:r>
            <a:r>
              <a:rPr lang="ru-RU" sz="2000" b="1" dirty="0" smtClean="0"/>
              <a:t>МБОУ СОШ №6 </a:t>
            </a:r>
            <a:r>
              <a:rPr lang="ru-RU" sz="2000" b="1" dirty="0" err="1" smtClean="0"/>
              <a:t>им.Ц.Л.Куникова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2013 год</a:t>
            </a:r>
            <a:endParaRPr lang="ru-RU" sz="20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0837" r="10837"/>
          <a:stretch>
            <a:fillRect/>
          </a:stretch>
        </p:blipFill>
        <p:spPr bwMode="auto">
          <a:xfrm rot="420000">
            <a:off x="3045304" y="948733"/>
            <a:ext cx="5679314" cy="4835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9732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64</TotalTime>
  <Words>61</Words>
  <Application>Microsoft Office PowerPoint</Application>
  <PresentationFormat>Экран (4:3)</PresentationFormat>
  <Paragraphs>19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</vt:lpstr>
    </vt:vector>
  </TitlesOfParts>
  <Company>Wolfish Lair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СОШ №6 им.Ц.Л.Куникова СОШ №6 2012-2013 год</dc:title>
  <dc:creator>Admin</dc:creator>
  <cp:lastModifiedBy>Семейство</cp:lastModifiedBy>
  <cp:revision>8</cp:revision>
  <dcterms:created xsi:type="dcterms:W3CDTF">2013-01-28T12:07:23Z</dcterms:created>
  <dcterms:modified xsi:type="dcterms:W3CDTF">2013-10-16T19:23:39Z</dcterms:modified>
</cp:coreProperties>
</file>