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0" r:id="rId2"/>
    <p:sldId id="261" r:id="rId3"/>
    <p:sldId id="262" r:id="rId4"/>
    <p:sldId id="258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7000"/>
                <a:lumOff val="13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2ED178-6329-4DAA-86FC-2C49E4A97BE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7DA110-D3B5-45AB-8E6B-013645C2C34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825" y="887530"/>
            <a:ext cx="2332765" cy="349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243492" y="4653136"/>
            <a:ext cx="66539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Директор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МБОУ   СОШ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№6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Ц.Л.Куникова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Мазепина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Ирина 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СемЁновна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СОШ №6\IMG_8527_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487" y="764704"/>
            <a:ext cx="2333052" cy="349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034" y="4357694"/>
            <a:ext cx="7997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Заместитель директора по учебно-воспитательной работе</a:t>
            </a:r>
          </a:p>
          <a:p>
            <a:pPr algn="ctr"/>
            <a:r>
              <a:rPr lang="ru-RU" sz="2400" b="1" dirty="0" smtClean="0"/>
              <a:t>Данилова Жанна Григорьевна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СОШ №6\IMG_8528_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836712"/>
            <a:ext cx="2333052" cy="349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44291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Заместитель директора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по </a:t>
            </a:r>
            <a:r>
              <a:rPr lang="ru-RU" sz="2400" b="1" i="1" dirty="0" smtClean="0"/>
              <a:t>учебно-воспитательной работе</a:t>
            </a:r>
          </a:p>
          <a:p>
            <a:pPr algn="ctr"/>
            <a:r>
              <a:rPr lang="ru-RU" sz="3200" b="1" dirty="0" err="1" smtClean="0"/>
              <a:t>Зайченко</a:t>
            </a:r>
            <a:r>
              <a:rPr lang="ru-RU" sz="3200" b="1" dirty="0" smtClean="0"/>
              <a:t> Юлия Сергеевна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фото СОШ №6\IMG_8510_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585" y="764704"/>
            <a:ext cx="220052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39066" y="4509120"/>
            <a:ext cx="6798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Заместитель директора </a:t>
            </a:r>
            <a:endParaRPr lang="ru-RU" sz="2400" b="1" i="1" dirty="0" smtClean="0"/>
          </a:p>
          <a:p>
            <a:pPr algn="ctr"/>
            <a:r>
              <a:rPr lang="ru-RU" sz="2400" b="1" i="1" dirty="0"/>
              <a:t>п</a:t>
            </a:r>
            <a:r>
              <a:rPr lang="ru-RU" sz="2400" b="1" i="1" dirty="0" smtClean="0"/>
              <a:t>о воспитательной </a:t>
            </a:r>
            <a:r>
              <a:rPr lang="ru-RU" sz="2400" b="1" i="1" dirty="0" smtClean="0"/>
              <a:t>работе</a:t>
            </a:r>
          </a:p>
          <a:p>
            <a:pPr algn="ctr"/>
            <a:r>
              <a:rPr lang="ru-RU" sz="3200" b="1" dirty="0" smtClean="0"/>
              <a:t>Земляная Людмила Анатольевна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СОШ №6\IMG_8543_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836712"/>
            <a:ext cx="2333052" cy="349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464344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Заместитель директора  по административно - хозяйственной работе</a:t>
            </a:r>
          </a:p>
          <a:p>
            <a:pPr algn="ctr"/>
            <a:r>
              <a:rPr lang="ru-RU" sz="3200" b="1" dirty="0" smtClean="0"/>
              <a:t>Степанова Татьяна Сергеевна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фото СОШ №6\IMG_8513_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85794"/>
            <a:ext cx="2333044" cy="349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66347" y="4572008"/>
            <a:ext cx="6356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Социальный педагог </a:t>
            </a:r>
          </a:p>
          <a:p>
            <a:pPr algn="ctr"/>
            <a:r>
              <a:rPr lang="ru-RU" sz="3200" b="1" dirty="0" smtClean="0"/>
              <a:t>Литвинова Людмила Юрьевна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852936"/>
            <a:ext cx="2450232" cy="21793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Коллектив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МБОУ СОШ №6 </a:t>
            </a:r>
            <a:r>
              <a:rPr lang="ru-RU" sz="2000" b="1" dirty="0" err="1" smtClean="0"/>
              <a:t>им.Ц.Л.Куникова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2013 год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3045304" y="948733"/>
            <a:ext cx="5679314" cy="483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3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61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</vt:lpstr>
    </vt:vector>
  </TitlesOfParts>
  <Company>Wolfish 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№6 им.Ц.Л.Куникова СОШ №6 2012-2013 год</dc:title>
  <dc:creator>Admin</dc:creator>
  <cp:lastModifiedBy>Семейство</cp:lastModifiedBy>
  <cp:revision>8</cp:revision>
  <dcterms:created xsi:type="dcterms:W3CDTF">2013-01-28T12:07:23Z</dcterms:created>
  <dcterms:modified xsi:type="dcterms:W3CDTF">2013-10-16T19:23:39Z</dcterms:modified>
</cp:coreProperties>
</file>